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94660"/>
  </p:normalViewPr>
  <p:slideViewPr>
    <p:cSldViewPr snapToGrid="0">
      <p:cViewPr varScale="1">
        <p:scale>
          <a:sx n="86" d="100"/>
          <a:sy n="86" d="100"/>
        </p:scale>
        <p:origin x="53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in KORKUT" userId="caf371f497c48208" providerId="LiveId" clId="{980FA499-C6A2-4EAF-9631-F97CB0B3DE29}"/>
    <pc:docChg chg="undo custSel addSld delSld modSld">
      <pc:chgData name="Esin KORKUT" userId="caf371f497c48208" providerId="LiveId" clId="{980FA499-C6A2-4EAF-9631-F97CB0B3DE29}" dt="2021-04-21T16:43:05.341" v="11534" actId="14100"/>
      <pc:docMkLst>
        <pc:docMk/>
      </pc:docMkLst>
      <pc:sldChg chg="modSp mod">
        <pc:chgData name="Esin KORKUT" userId="caf371f497c48208" providerId="LiveId" clId="{980FA499-C6A2-4EAF-9631-F97CB0B3DE29}" dt="2021-04-18T21:44:09.836" v="9312" actId="1076"/>
        <pc:sldMkLst>
          <pc:docMk/>
          <pc:sldMk cId="3462171521" sldId="256"/>
        </pc:sldMkLst>
        <pc:spChg chg="mod">
          <ac:chgData name="Esin KORKUT" userId="caf371f497c48208" providerId="LiveId" clId="{980FA499-C6A2-4EAF-9631-F97CB0B3DE29}" dt="2021-04-17T15:49:00.518" v="8063" actId="1076"/>
          <ac:spMkLst>
            <pc:docMk/>
            <pc:sldMk cId="3462171521" sldId="256"/>
            <ac:spMk id="2" creationId="{13AE4E95-FEE0-45B4-9FAD-13DFFA77574B}"/>
          </ac:spMkLst>
        </pc:spChg>
        <pc:picChg chg="mod">
          <ac:chgData name="Esin KORKUT" userId="caf371f497c48208" providerId="LiveId" clId="{980FA499-C6A2-4EAF-9631-F97CB0B3DE29}" dt="2021-04-18T21:44:09.836" v="9312" actId="1076"/>
          <ac:picMkLst>
            <pc:docMk/>
            <pc:sldMk cId="3462171521" sldId="256"/>
            <ac:picMk id="5" creationId="{70179182-9C34-4903-BC00-C23BAC28B692}"/>
          </ac:picMkLst>
        </pc:picChg>
      </pc:sldChg>
      <pc:sldChg chg="addSp delSp modSp mod">
        <pc:chgData name="Esin KORKUT" userId="caf371f497c48208" providerId="LiveId" clId="{980FA499-C6A2-4EAF-9631-F97CB0B3DE29}" dt="2021-04-10T15:22:48.483" v="836" actId="14100"/>
        <pc:sldMkLst>
          <pc:docMk/>
          <pc:sldMk cId="3201408071" sldId="257"/>
        </pc:sldMkLst>
        <pc:spChg chg="mod">
          <ac:chgData name="Esin KORKUT" userId="caf371f497c48208" providerId="LiveId" clId="{980FA499-C6A2-4EAF-9631-F97CB0B3DE29}" dt="2021-04-10T15:17:29.460" v="813" actId="1076"/>
          <ac:spMkLst>
            <pc:docMk/>
            <pc:sldMk cId="3201408071" sldId="257"/>
            <ac:spMk id="3" creationId="{8EDDA46B-1D1D-4DD6-A83D-F0E3B82C90B8}"/>
          </ac:spMkLst>
        </pc:spChg>
        <pc:picChg chg="add del mod">
          <ac:chgData name="Esin KORKUT" userId="caf371f497c48208" providerId="LiveId" clId="{980FA499-C6A2-4EAF-9631-F97CB0B3DE29}" dt="2021-04-10T15:17:36.197" v="815" actId="21"/>
          <ac:picMkLst>
            <pc:docMk/>
            <pc:sldMk cId="3201408071" sldId="257"/>
            <ac:picMk id="7" creationId="{11BA96D5-DE68-4917-87DE-88A3CA85D499}"/>
          </ac:picMkLst>
        </pc:picChg>
        <pc:picChg chg="add del mod">
          <ac:chgData name="Esin KORKUT" userId="caf371f497c48208" providerId="LiveId" clId="{980FA499-C6A2-4EAF-9631-F97CB0B3DE29}" dt="2021-04-10T15:20:11.539" v="826" actId="21"/>
          <ac:picMkLst>
            <pc:docMk/>
            <pc:sldMk cId="3201408071" sldId="257"/>
            <ac:picMk id="9" creationId="{DB6E0815-7796-4FD7-9AAB-9D0105C14B9F}"/>
          </ac:picMkLst>
        </pc:picChg>
        <pc:picChg chg="add mod">
          <ac:chgData name="Esin KORKUT" userId="caf371f497c48208" providerId="LiveId" clId="{980FA499-C6A2-4EAF-9631-F97CB0B3DE29}" dt="2021-04-10T15:22:48.483" v="836" actId="14100"/>
          <ac:picMkLst>
            <pc:docMk/>
            <pc:sldMk cId="3201408071" sldId="257"/>
            <ac:picMk id="11" creationId="{85F3F3A6-659A-4993-A093-4E6A256B2E17}"/>
          </ac:picMkLst>
        </pc:picChg>
      </pc:sldChg>
      <pc:sldChg chg="modSp mod">
        <pc:chgData name="Esin KORKUT" userId="caf371f497c48208" providerId="LiveId" clId="{980FA499-C6A2-4EAF-9631-F97CB0B3DE29}" dt="2021-04-20T20:37:28.807" v="11497" actId="20577"/>
        <pc:sldMkLst>
          <pc:docMk/>
          <pc:sldMk cId="3765849123" sldId="258"/>
        </pc:sldMkLst>
        <pc:spChg chg="mod">
          <ac:chgData name="Esin KORKUT" userId="caf371f497c48208" providerId="LiveId" clId="{980FA499-C6A2-4EAF-9631-F97CB0B3DE29}" dt="2021-04-20T20:37:28.807" v="11497" actId="20577"/>
          <ac:spMkLst>
            <pc:docMk/>
            <pc:sldMk cId="3765849123" sldId="258"/>
            <ac:spMk id="3" creationId="{1EDC4496-D2FC-4465-A6E3-F6BC93D6A864}"/>
          </ac:spMkLst>
        </pc:spChg>
      </pc:sldChg>
      <pc:sldChg chg="modSp mod">
        <pc:chgData name="Esin KORKUT" userId="caf371f497c48208" providerId="LiveId" clId="{980FA499-C6A2-4EAF-9631-F97CB0B3DE29}" dt="2021-04-20T20:41:44.905" v="11504" actId="1076"/>
        <pc:sldMkLst>
          <pc:docMk/>
          <pc:sldMk cId="1211563743" sldId="259"/>
        </pc:sldMkLst>
        <pc:spChg chg="mod">
          <ac:chgData name="Esin KORKUT" userId="caf371f497c48208" providerId="LiveId" clId="{980FA499-C6A2-4EAF-9631-F97CB0B3DE29}" dt="2021-04-20T20:41:44.905" v="11504" actId="1076"/>
          <ac:spMkLst>
            <pc:docMk/>
            <pc:sldMk cId="1211563743" sldId="259"/>
            <ac:spMk id="3" creationId="{382D5667-BD18-4A3D-B823-2C858E3E7B3E}"/>
          </ac:spMkLst>
        </pc:spChg>
      </pc:sldChg>
      <pc:sldChg chg="modSp mod">
        <pc:chgData name="Esin KORKUT" userId="caf371f497c48208" providerId="LiveId" clId="{980FA499-C6A2-4EAF-9631-F97CB0B3DE29}" dt="2021-04-20T20:45:26.728" v="11506" actId="1076"/>
        <pc:sldMkLst>
          <pc:docMk/>
          <pc:sldMk cId="2780492305" sldId="261"/>
        </pc:sldMkLst>
        <pc:spChg chg="mod">
          <ac:chgData name="Esin KORKUT" userId="caf371f497c48208" providerId="LiveId" clId="{980FA499-C6A2-4EAF-9631-F97CB0B3DE29}" dt="2021-04-10T15:25:41.451" v="840" actId="1076"/>
          <ac:spMkLst>
            <pc:docMk/>
            <pc:sldMk cId="2780492305" sldId="261"/>
            <ac:spMk id="2" creationId="{B541732E-AEC6-4140-AD91-E5A3CB45DC9D}"/>
          </ac:spMkLst>
        </pc:spChg>
        <pc:spChg chg="mod">
          <ac:chgData name="Esin KORKUT" userId="caf371f497c48208" providerId="LiveId" clId="{980FA499-C6A2-4EAF-9631-F97CB0B3DE29}" dt="2021-04-20T20:45:26.728" v="11506" actId="1076"/>
          <ac:spMkLst>
            <pc:docMk/>
            <pc:sldMk cId="2780492305" sldId="261"/>
            <ac:spMk id="3" creationId="{88BBE4E2-715C-4F33-A8CC-A0C1E3B1EF0E}"/>
          </ac:spMkLst>
        </pc:spChg>
        <pc:picChg chg="mod">
          <ac:chgData name="Esin KORKUT" userId="caf371f497c48208" providerId="LiveId" clId="{980FA499-C6A2-4EAF-9631-F97CB0B3DE29}" dt="2021-04-10T15:25:35.419" v="839" actId="14100"/>
          <ac:picMkLst>
            <pc:docMk/>
            <pc:sldMk cId="2780492305" sldId="261"/>
            <ac:picMk id="5" creationId="{CCA3E574-E1B4-45BD-BFCA-51C067454A90}"/>
          </ac:picMkLst>
        </pc:picChg>
      </pc:sldChg>
      <pc:sldChg chg="modSp mod">
        <pc:chgData name="Esin KORKUT" userId="caf371f497c48208" providerId="LiveId" clId="{980FA499-C6A2-4EAF-9631-F97CB0B3DE29}" dt="2021-04-10T15:11:34.924" v="805" actId="1076"/>
        <pc:sldMkLst>
          <pc:docMk/>
          <pc:sldMk cId="1165975690" sldId="262"/>
        </pc:sldMkLst>
        <pc:spChg chg="mod">
          <ac:chgData name="Esin KORKUT" userId="caf371f497c48208" providerId="LiveId" clId="{980FA499-C6A2-4EAF-9631-F97CB0B3DE29}" dt="2021-04-10T15:11:34.924" v="805" actId="1076"/>
          <ac:spMkLst>
            <pc:docMk/>
            <pc:sldMk cId="1165975690" sldId="262"/>
            <ac:spMk id="3" creationId="{D6C28D93-F058-4DD0-8593-D50BDB237626}"/>
          </ac:spMkLst>
        </pc:spChg>
      </pc:sldChg>
      <pc:sldChg chg="addSp delSp modSp new mod">
        <pc:chgData name="Esin KORKUT" userId="caf371f497c48208" providerId="LiveId" clId="{980FA499-C6A2-4EAF-9631-F97CB0B3DE29}" dt="2021-04-21T16:17:41.587" v="11530" actId="20577"/>
        <pc:sldMkLst>
          <pc:docMk/>
          <pc:sldMk cId="2217338744" sldId="263"/>
        </pc:sldMkLst>
        <pc:spChg chg="del">
          <ac:chgData name="Esin KORKUT" userId="caf371f497c48208" providerId="LiveId" clId="{980FA499-C6A2-4EAF-9631-F97CB0B3DE29}" dt="2021-04-10T15:29:01.060" v="843"/>
          <ac:spMkLst>
            <pc:docMk/>
            <pc:sldMk cId="2217338744" sldId="263"/>
            <ac:spMk id="2" creationId="{B29FE0EE-8162-4247-B8CC-141F3486A349}"/>
          </ac:spMkLst>
        </pc:spChg>
        <pc:spChg chg="mod">
          <ac:chgData name="Esin KORKUT" userId="caf371f497c48208" providerId="LiveId" clId="{980FA499-C6A2-4EAF-9631-F97CB0B3DE29}" dt="2021-04-21T16:17:41.587" v="11530" actId="20577"/>
          <ac:spMkLst>
            <pc:docMk/>
            <pc:sldMk cId="2217338744" sldId="263"/>
            <ac:spMk id="3" creationId="{092B017B-63EE-4076-BB95-1B506CA4CEA3}"/>
          </ac:spMkLst>
        </pc:spChg>
        <pc:spChg chg="add mod">
          <ac:chgData name="Esin KORKUT" userId="caf371f497c48208" providerId="LiveId" clId="{980FA499-C6A2-4EAF-9631-F97CB0B3DE29}" dt="2021-04-10T15:29:15.024" v="844" actId="14100"/>
          <ac:spMkLst>
            <pc:docMk/>
            <pc:sldMk cId="2217338744" sldId="263"/>
            <ac:spMk id="4" creationId="{384072DA-9E43-438A-8B7D-36006D346B8A}"/>
          </ac:spMkLst>
        </pc:spChg>
        <pc:picChg chg="add mod">
          <ac:chgData name="Esin KORKUT" userId="caf371f497c48208" providerId="LiveId" clId="{980FA499-C6A2-4EAF-9631-F97CB0B3DE29}" dt="2021-04-10T15:48:01.857" v="1728" actId="1076"/>
          <ac:picMkLst>
            <pc:docMk/>
            <pc:sldMk cId="2217338744" sldId="263"/>
            <ac:picMk id="6" creationId="{8A25E0AA-BAD2-4D19-B50C-3B0E8CF1973C}"/>
          </ac:picMkLst>
        </pc:picChg>
      </pc:sldChg>
      <pc:sldChg chg="modSp new mod">
        <pc:chgData name="Esin KORKUT" userId="caf371f497c48208" providerId="LiveId" clId="{980FA499-C6A2-4EAF-9631-F97CB0B3DE29}" dt="2021-04-10T16:36:41.604" v="2530" actId="14100"/>
        <pc:sldMkLst>
          <pc:docMk/>
          <pc:sldMk cId="1199497324" sldId="264"/>
        </pc:sldMkLst>
        <pc:spChg chg="mod">
          <ac:chgData name="Esin KORKUT" userId="caf371f497c48208" providerId="LiveId" clId="{980FA499-C6A2-4EAF-9631-F97CB0B3DE29}" dt="2021-04-10T15:51:46.731" v="1797" actId="122"/>
          <ac:spMkLst>
            <pc:docMk/>
            <pc:sldMk cId="1199497324" sldId="264"/>
            <ac:spMk id="2" creationId="{E5ACA941-F37A-44C2-8228-50B5E37C2246}"/>
          </ac:spMkLst>
        </pc:spChg>
        <pc:spChg chg="mod">
          <ac:chgData name="Esin KORKUT" userId="caf371f497c48208" providerId="LiveId" clId="{980FA499-C6A2-4EAF-9631-F97CB0B3DE29}" dt="2021-04-10T16:36:41.604" v="2530" actId="14100"/>
          <ac:spMkLst>
            <pc:docMk/>
            <pc:sldMk cId="1199497324" sldId="264"/>
            <ac:spMk id="3" creationId="{EDE5D1E9-7D23-41D1-AA54-45E9EF08EB8E}"/>
          </ac:spMkLst>
        </pc:spChg>
      </pc:sldChg>
      <pc:sldChg chg="addSp modSp new mod">
        <pc:chgData name="Esin KORKUT" userId="caf371f497c48208" providerId="LiveId" clId="{980FA499-C6A2-4EAF-9631-F97CB0B3DE29}" dt="2021-04-21T16:17:48.521" v="11532" actId="20577"/>
        <pc:sldMkLst>
          <pc:docMk/>
          <pc:sldMk cId="75575313" sldId="265"/>
        </pc:sldMkLst>
        <pc:spChg chg="mod">
          <ac:chgData name="Esin KORKUT" userId="caf371f497c48208" providerId="LiveId" clId="{980FA499-C6A2-4EAF-9631-F97CB0B3DE29}" dt="2021-04-11T18:27:39.078" v="4645" actId="114"/>
          <ac:spMkLst>
            <pc:docMk/>
            <pc:sldMk cId="75575313" sldId="265"/>
            <ac:spMk id="2" creationId="{6F90C61C-85DB-4D5D-82F6-3403E311AB67}"/>
          </ac:spMkLst>
        </pc:spChg>
        <pc:spChg chg="mod">
          <ac:chgData name="Esin KORKUT" userId="caf371f497c48208" providerId="LiveId" clId="{980FA499-C6A2-4EAF-9631-F97CB0B3DE29}" dt="2021-04-21T16:17:48.521" v="11532" actId="20577"/>
          <ac:spMkLst>
            <pc:docMk/>
            <pc:sldMk cId="75575313" sldId="265"/>
            <ac:spMk id="3" creationId="{8AD2CFD6-48CB-4A90-A60A-905E73583A82}"/>
          </ac:spMkLst>
        </pc:spChg>
        <pc:picChg chg="add mod">
          <ac:chgData name="Esin KORKUT" userId="caf371f497c48208" providerId="LiveId" clId="{980FA499-C6A2-4EAF-9631-F97CB0B3DE29}" dt="2021-04-11T15:21:57.698" v="3283" actId="1076"/>
          <ac:picMkLst>
            <pc:docMk/>
            <pc:sldMk cId="75575313" sldId="265"/>
            <ac:picMk id="5" creationId="{7817833B-5E56-4E92-BAC2-1E707E4978EB}"/>
          </ac:picMkLst>
        </pc:picChg>
      </pc:sldChg>
      <pc:sldChg chg="addSp modSp new mod">
        <pc:chgData name="Esin KORKUT" userId="caf371f497c48208" providerId="LiveId" clId="{980FA499-C6A2-4EAF-9631-F97CB0B3DE29}" dt="2021-04-11T16:00:38.345" v="3793"/>
        <pc:sldMkLst>
          <pc:docMk/>
          <pc:sldMk cId="3810424154" sldId="266"/>
        </pc:sldMkLst>
        <pc:spChg chg="mod">
          <ac:chgData name="Esin KORKUT" userId="caf371f497c48208" providerId="LiveId" clId="{980FA499-C6A2-4EAF-9631-F97CB0B3DE29}" dt="2021-04-11T16:00:38.345" v="3793"/>
          <ac:spMkLst>
            <pc:docMk/>
            <pc:sldMk cId="3810424154" sldId="266"/>
            <ac:spMk id="2" creationId="{EED4083A-02CF-45EB-8680-F75A8E0C5854}"/>
          </ac:spMkLst>
        </pc:spChg>
        <pc:spChg chg="mod">
          <ac:chgData name="Esin KORKUT" userId="caf371f497c48208" providerId="LiveId" clId="{980FA499-C6A2-4EAF-9631-F97CB0B3DE29}" dt="2021-04-11T15:54:46.740" v="3697" actId="1076"/>
          <ac:spMkLst>
            <pc:docMk/>
            <pc:sldMk cId="3810424154" sldId="266"/>
            <ac:spMk id="3" creationId="{32BB7D23-DB0F-4F12-ACE4-6E148836C735}"/>
          </ac:spMkLst>
        </pc:spChg>
        <pc:picChg chg="add mod">
          <ac:chgData name="Esin KORKUT" userId="caf371f497c48208" providerId="LiveId" clId="{980FA499-C6A2-4EAF-9631-F97CB0B3DE29}" dt="2021-04-11T15:57:30.874" v="3705" actId="1076"/>
          <ac:picMkLst>
            <pc:docMk/>
            <pc:sldMk cId="3810424154" sldId="266"/>
            <ac:picMk id="5" creationId="{B7AD6919-8021-44E9-AAAA-802C8A975AC2}"/>
          </ac:picMkLst>
        </pc:picChg>
      </pc:sldChg>
      <pc:sldChg chg="modSp new mod">
        <pc:chgData name="Esin KORKUT" userId="caf371f497c48208" providerId="LiveId" clId="{980FA499-C6A2-4EAF-9631-F97CB0B3DE29}" dt="2021-04-11T18:37:56.753" v="4893" actId="20577"/>
        <pc:sldMkLst>
          <pc:docMk/>
          <pc:sldMk cId="3929549053" sldId="267"/>
        </pc:sldMkLst>
        <pc:spChg chg="mod">
          <ac:chgData name="Esin KORKUT" userId="caf371f497c48208" providerId="LiveId" clId="{980FA499-C6A2-4EAF-9631-F97CB0B3DE29}" dt="2021-04-11T16:00:57.488" v="3795" actId="1076"/>
          <ac:spMkLst>
            <pc:docMk/>
            <pc:sldMk cId="3929549053" sldId="267"/>
            <ac:spMk id="2" creationId="{41DD1513-F69B-4C08-9083-7116E64486BB}"/>
          </ac:spMkLst>
        </pc:spChg>
        <pc:spChg chg="mod">
          <ac:chgData name="Esin KORKUT" userId="caf371f497c48208" providerId="LiveId" clId="{980FA499-C6A2-4EAF-9631-F97CB0B3DE29}" dt="2021-04-11T18:37:56.753" v="4893" actId="20577"/>
          <ac:spMkLst>
            <pc:docMk/>
            <pc:sldMk cId="3929549053" sldId="267"/>
            <ac:spMk id="3" creationId="{56F8A4E9-F208-45A3-9ACA-73FACF1C67F3}"/>
          </ac:spMkLst>
        </pc:spChg>
      </pc:sldChg>
      <pc:sldChg chg="addSp modSp new mod">
        <pc:chgData name="Esin KORKUT" userId="caf371f497c48208" providerId="LiveId" clId="{980FA499-C6A2-4EAF-9631-F97CB0B3DE29}" dt="2021-04-11T20:11:38.222" v="5923" actId="1076"/>
        <pc:sldMkLst>
          <pc:docMk/>
          <pc:sldMk cId="360865777" sldId="268"/>
        </pc:sldMkLst>
        <pc:spChg chg="mod">
          <ac:chgData name="Esin KORKUT" userId="caf371f497c48208" providerId="LiveId" clId="{980FA499-C6A2-4EAF-9631-F97CB0B3DE29}" dt="2021-04-11T19:36:11.588" v="4983" actId="14100"/>
          <ac:spMkLst>
            <pc:docMk/>
            <pc:sldMk cId="360865777" sldId="268"/>
            <ac:spMk id="2" creationId="{DC86086B-444D-4EED-91FA-87B9B97FDDAD}"/>
          </ac:spMkLst>
        </pc:spChg>
        <pc:spChg chg="mod">
          <ac:chgData name="Esin KORKUT" userId="caf371f497c48208" providerId="LiveId" clId="{980FA499-C6A2-4EAF-9631-F97CB0B3DE29}" dt="2021-04-11T20:03:01.447" v="5909" actId="1076"/>
          <ac:spMkLst>
            <pc:docMk/>
            <pc:sldMk cId="360865777" sldId="268"/>
            <ac:spMk id="3" creationId="{060A8D7B-45FD-4C99-9620-9DE2E8E61344}"/>
          </ac:spMkLst>
        </pc:spChg>
        <pc:picChg chg="add mod">
          <ac:chgData name="Esin KORKUT" userId="caf371f497c48208" providerId="LiveId" clId="{980FA499-C6A2-4EAF-9631-F97CB0B3DE29}" dt="2021-04-11T20:11:38.222" v="5923" actId="1076"/>
          <ac:picMkLst>
            <pc:docMk/>
            <pc:sldMk cId="360865777" sldId="268"/>
            <ac:picMk id="1026" creationId="{B50654AD-FFB5-4F33-ABF3-3C6434491DBB}"/>
          </ac:picMkLst>
        </pc:picChg>
      </pc:sldChg>
      <pc:sldChg chg="new del">
        <pc:chgData name="Esin KORKUT" userId="caf371f497c48208" providerId="LiveId" clId="{980FA499-C6A2-4EAF-9631-F97CB0B3DE29}" dt="2021-04-11T15:58:01.035" v="3708" actId="2696"/>
        <pc:sldMkLst>
          <pc:docMk/>
          <pc:sldMk cId="2157679411" sldId="268"/>
        </pc:sldMkLst>
      </pc:sldChg>
      <pc:sldChg chg="new del">
        <pc:chgData name="Esin KORKUT" userId="caf371f497c48208" providerId="LiveId" clId="{980FA499-C6A2-4EAF-9631-F97CB0B3DE29}" dt="2021-04-11T16:08:01.109" v="3797" actId="2696"/>
        <pc:sldMkLst>
          <pc:docMk/>
          <pc:sldMk cId="2316341500" sldId="268"/>
        </pc:sldMkLst>
      </pc:sldChg>
      <pc:sldChg chg="modSp new mod">
        <pc:chgData name="Esin KORKUT" userId="caf371f497c48208" providerId="LiveId" clId="{980FA499-C6A2-4EAF-9631-F97CB0B3DE29}" dt="2021-04-20T21:05:42.196" v="11523" actId="20577"/>
        <pc:sldMkLst>
          <pc:docMk/>
          <pc:sldMk cId="320975367" sldId="269"/>
        </pc:sldMkLst>
        <pc:spChg chg="mod">
          <ac:chgData name="Esin KORKUT" userId="caf371f497c48208" providerId="LiveId" clId="{980FA499-C6A2-4EAF-9631-F97CB0B3DE29}" dt="2021-04-11T20:14:04.814" v="5926" actId="122"/>
          <ac:spMkLst>
            <pc:docMk/>
            <pc:sldMk cId="320975367" sldId="269"/>
            <ac:spMk id="2" creationId="{587423D3-B868-451A-9243-8A8A55984E4B}"/>
          </ac:spMkLst>
        </pc:spChg>
        <pc:spChg chg="mod">
          <ac:chgData name="Esin KORKUT" userId="caf371f497c48208" providerId="LiveId" clId="{980FA499-C6A2-4EAF-9631-F97CB0B3DE29}" dt="2021-04-20T21:05:42.196" v="11523" actId="20577"/>
          <ac:spMkLst>
            <pc:docMk/>
            <pc:sldMk cId="320975367" sldId="269"/>
            <ac:spMk id="3" creationId="{AAD8DCAD-CA15-4C1B-80B0-3CAF04CA1207}"/>
          </ac:spMkLst>
        </pc:spChg>
      </pc:sldChg>
      <pc:sldChg chg="addSp modSp mod">
        <pc:chgData name="Esin KORKUT" userId="caf371f497c48208" providerId="LiveId" clId="{980FA499-C6A2-4EAF-9631-F97CB0B3DE29}" dt="2021-04-20T21:10:31.585" v="11526" actId="20577"/>
        <pc:sldMkLst>
          <pc:docMk/>
          <pc:sldMk cId="2091579706" sldId="270"/>
        </pc:sldMkLst>
        <pc:spChg chg="mod">
          <ac:chgData name="Esin KORKUT" userId="caf371f497c48208" providerId="LiveId" clId="{980FA499-C6A2-4EAF-9631-F97CB0B3DE29}" dt="2021-04-20T21:10:31.585" v="11526" actId="20577"/>
          <ac:spMkLst>
            <pc:docMk/>
            <pc:sldMk cId="2091579706" sldId="270"/>
            <ac:spMk id="3" creationId="{00000000-0000-0000-0000-000000000000}"/>
          </ac:spMkLst>
        </pc:spChg>
        <pc:picChg chg="add mod">
          <ac:chgData name="Esin KORKUT" userId="caf371f497c48208" providerId="LiveId" clId="{980FA499-C6A2-4EAF-9631-F97CB0B3DE29}" dt="2021-04-17T11:52:35.265" v="6844" actId="1076"/>
          <ac:picMkLst>
            <pc:docMk/>
            <pc:sldMk cId="2091579706" sldId="270"/>
            <ac:picMk id="5" creationId="{3712473C-5285-4628-9030-7604EABB0286}"/>
          </ac:picMkLst>
        </pc:picChg>
      </pc:sldChg>
      <pc:sldChg chg="addSp delSp modSp new mod">
        <pc:chgData name="Esin KORKUT" userId="caf371f497c48208" providerId="LiveId" clId="{980FA499-C6A2-4EAF-9631-F97CB0B3DE29}" dt="2021-04-17T14:28:20.488" v="7737" actId="14100"/>
        <pc:sldMkLst>
          <pc:docMk/>
          <pc:sldMk cId="2777401531" sldId="271"/>
        </pc:sldMkLst>
        <pc:spChg chg="mod">
          <ac:chgData name="Esin KORKUT" userId="caf371f497c48208" providerId="LiveId" clId="{980FA499-C6A2-4EAF-9631-F97CB0B3DE29}" dt="2021-04-17T12:02:31.154" v="6857" actId="122"/>
          <ac:spMkLst>
            <pc:docMk/>
            <pc:sldMk cId="2777401531" sldId="271"/>
            <ac:spMk id="2" creationId="{7022C2EE-E7D5-4705-BC61-282A2891BAF3}"/>
          </ac:spMkLst>
        </pc:spChg>
        <pc:spChg chg="mod">
          <ac:chgData name="Esin KORKUT" userId="caf371f497c48208" providerId="LiveId" clId="{980FA499-C6A2-4EAF-9631-F97CB0B3DE29}" dt="2021-04-17T14:19:51.378" v="7684" actId="14100"/>
          <ac:spMkLst>
            <pc:docMk/>
            <pc:sldMk cId="2777401531" sldId="271"/>
            <ac:spMk id="3" creationId="{C3533BF5-2C6A-4EE0-8D63-E666DDD99806}"/>
          </ac:spMkLst>
        </pc:spChg>
        <pc:picChg chg="add del mod">
          <ac:chgData name="Esin KORKUT" userId="caf371f497c48208" providerId="LiveId" clId="{980FA499-C6A2-4EAF-9631-F97CB0B3DE29}" dt="2021-04-17T14:26:02.233" v="7715" actId="21"/>
          <ac:picMkLst>
            <pc:docMk/>
            <pc:sldMk cId="2777401531" sldId="271"/>
            <ac:picMk id="5" creationId="{881131C4-1368-451D-9CD7-2955D5CF0312}"/>
          </ac:picMkLst>
        </pc:picChg>
        <pc:picChg chg="add mod">
          <ac:chgData name="Esin KORKUT" userId="caf371f497c48208" providerId="LiveId" clId="{980FA499-C6A2-4EAF-9631-F97CB0B3DE29}" dt="2021-04-17T14:27:05.678" v="7735" actId="14100"/>
          <ac:picMkLst>
            <pc:docMk/>
            <pc:sldMk cId="2777401531" sldId="271"/>
            <ac:picMk id="7" creationId="{9AA0D605-F615-4057-A42F-1DEFA2E84AB8}"/>
          </ac:picMkLst>
        </pc:picChg>
        <pc:picChg chg="add mod">
          <ac:chgData name="Esin KORKUT" userId="caf371f497c48208" providerId="LiveId" clId="{980FA499-C6A2-4EAF-9631-F97CB0B3DE29}" dt="2021-04-17T14:28:20.488" v="7737" actId="14100"/>
          <ac:picMkLst>
            <pc:docMk/>
            <pc:sldMk cId="2777401531" sldId="271"/>
            <ac:picMk id="9" creationId="{1E0AF3C9-C2F6-4616-99E2-9EE0BE1DB935}"/>
          </ac:picMkLst>
        </pc:picChg>
      </pc:sldChg>
      <pc:sldChg chg="modSp new mod">
        <pc:chgData name="Esin KORKUT" userId="caf371f497c48208" providerId="LiveId" clId="{980FA499-C6A2-4EAF-9631-F97CB0B3DE29}" dt="2021-04-17T16:22:43.820" v="8784" actId="1076"/>
        <pc:sldMkLst>
          <pc:docMk/>
          <pc:sldMk cId="1834888894" sldId="272"/>
        </pc:sldMkLst>
        <pc:spChg chg="mod">
          <ac:chgData name="Esin KORKUT" userId="caf371f497c48208" providerId="LiveId" clId="{980FA499-C6A2-4EAF-9631-F97CB0B3DE29}" dt="2021-04-17T15:30:49.079" v="8058" actId="122"/>
          <ac:spMkLst>
            <pc:docMk/>
            <pc:sldMk cId="1834888894" sldId="272"/>
            <ac:spMk id="2" creationId="{9AA02040-8C68-4A26-A8FB-B5AE66D8301C}"/>
          </ac:spMkLst>
        </pc:spChg>
        <pc:spChg chg="mod">
          <ac:chgData name="Esin KORKUT" userId="caf371f497c48208" providerId="LiveId" clId="{980FA499-C6A2-4EAF-9631-F97CB0B3DE29}" dt="2021-04-17T16:22:43.820" v="8784" actId="1076"/>
          <ac:spMkLst>
            <pc:docMk/>
            <pc:sldMk cId="1834888894" sldId="272"/>
            <ac:spMk id="3" creationId="{A277DAAD-B28C-43FA-8B29-8ADDC86E3524}"/>
          </ac:spMkLst>
        </pc:spChg>
      </pc:sldChg>
      <pc:sldChg chg="modSp new mod">
        <pc:chgData name="Esin KORKUT" userId="caf371f497c48208" providerId="LiveId" clId="{980FA499-C6A2-4EAF-9631-F97CB0B3DE29}" dt="2021-04-18T22:41:39.425" v="11343" actId="1076"/>
        <pc:sldMkLst>
          <pc:docMk/>
          <pc:sldMk cId="992901881" sldId="273"/>
        </pc:sldMkLst>
        <pc:spChg chg="mod">
          <ac:chgData name="Esin KORKUT" userId="caf371f497c48208" providerId="LiveId" clId="{980FA499-C6A2-4EAF-9631-F97CB0B3DE29}" dt="2021-04-18T22:24:22.426" v="10538" actId="122"/>
          <ac:spMkLst>
            <pc:docMk/>
            <pc:sldMk cId="992901881" sldId="273"/>
            <ac:spMk id="2" creationId="{2FDBB94B-8884-42C9-852A-7A87A96B50EC}"/>
          </ac:spMkLst>
        </pc:spChg>
        <pc:spChg chg="mod">
          <ac:chgData name="Esin KORKUT" userId="caf371f497c48208" providerId="LiveId" clId="{980FA499-C6A2-4EAF-9631-F97CB0B3DE29}" dt="2021-04-18T22:41:39.425" v="11343" actId="1076"/>
          <ac:spMkLst>
            <pc:docMk/>
            <pc:sldMk cId="992901881" sldId="273"/>
            <ac:spMk id="3" creationId="{169640FF-8AA2-4C03-B12F-C87FEB9955BF}"/>
          </ac:spMkLst>
        </pc:spChg>
      </pc:sldChg>
      <pc:sldChg chg="new del">
        <pc:chgData name="Esin KORKUT" userId="caf371f497c48208" providerId="LiveId" clId="{980FA499-C6A2-4EAF-9631-F97CB0B3DE29}" dt="2021-04-17T16:49:22.919" v="8787" actId="2696"/>
        <pc:sldMkLst>
          <pc:docMk/>
          <pc:sldMk cId="117288086" sldId="274"/>
        </pc:sldMkLst>
      </pc:sldChg>
      <pc:sldChg chg="addSp delSp modSp new del mod">
        <pc:chgData name="Esin KORKUT" userId="caf371f497c48208" providerId="LiveId" clId="{980FA499-C6A2-4EAF-9631-F97CB0B3DE29}" dt="2021-04-21T16:17:23.129" v="11527" actId="2696"/>
        <pc:sldMkLst>
          <pc:docMk/>
          <pc:sldMk cId="2425348215" sldId="274"/>
        </pc:sldMkLst>
        <pc:spChg chg="del">
          <ac:chgData name="Esin KORKUT" userId="caf371f497c48208" providerId="LiveId" clId="{980FA499-C6A2-4EAF-9631-F97CB0B3DE29}" dt="2021-04-17T16:50:18.777" v="8794"/>
          <ac:spMkLst>
            <pc:docMk/>
            <pc:sldMk cId="2425348215" sldId="274"/>
            <ac:spMk id="2" creationId="{2DA479FE-A54F-4568-A8F8-D8B9A71C0432}"/>
          </ac:spMkLst>
        </pc:spChg>
        <pc:spChg chg="mod">
          <ac:chgData name="Esin KORKUT" userId="caf371f497c48208" providerId="LiveId" clId="{980FA499-C6A2-4EAF-9631-F97CB0B3DE29}" dt="2021-04-18T22:16:33.790" v="10022" actId="14100"/>
          <ac:spMkLst>
            <pc:docMk/>
            <pc:sldMk cId="2425348215" sldId="274"/>
            <ac:spMk id="3" creationId="{9A5E127A-D867-47B5-A41F-163719E6A0A5}"/>
          </ac:spMkLst>
        </pc:spChg>
        <pc:spChg chg="add mod">
          <ac:chgData name="Esin KORKUT" userId="caf371f497c48208" providerId="LiveId" clId="{980FA499-C6A2-4EAF-9631-F97CB0B3DE29}" dt="2021-04-17T16:50:18.777" v="8794"/>
          <ac:spMkLst>
            <pc:docMk/>
            <pc:sldMk cId="2425348215" sldId="274"/>
            <ac:spMk id="4" creationId="{9EB9B034-3D05-4AC4-A573-208DD96CAB0F}"/>
          </ac:spMkLst>
        </pc:spChg>
        <pc:picChg chg="add mod">
          <ac:chgData name="Esin KORKUT" userId="caf371f497c48208" providerId="LiveId" clId="{980FA499-C6A2-4EAF-9631-F97CB0B3DE29}" dt="2021-04-18T22:16:47.190" v="10025" actId="14100"/>
          <ac:picMkLst>
            <pc:docMk/>
            <pc:sldMk cId="2425348215" sldId="274"/>
            <ac:picMk id="5" creationId="{809A3FBC-C12B-4A1A-A934-FED4AC341051}"/>
          </ac:picMkLst>
        </pc:picChg>
      </pc:sldChg>
      <pc:sldChg chg="modSp new del mod">
        <pc:chgData name="Esin KORKUT" userId="caf371f497c48208" providerId="LiveId" clId="{980FA499-C6A2-4EAF-9631-F97CB0B3DE29}" dt="2021-04-21T16:17:32.389" v="11528" actId="2696"/>
        <pc:sldMkLst>
          <pc:docMk/>
          <pc:sldMk cId="3872999428" sldId="275"/>
        </pc:sldMkLst>
        <pc:spChg chg="mod">
          <ac:chgData name="Esin KORKUT" userId="caf371f497c48208" providerId="LiveId" clId="{980FA499-C6A2-4EAF-9631-F97CB0B3DE29}" dt="2021-04-18T21:47:51.047" v="9337" actId="1076"/>
          <ac:spMkLst>
            <pc:docMk/>
            <pc:sldMk cId="3872999428" sldId="275"/>
            <ac:spMk id="2" creationId="{C0C22B02-C8CC-469D-9933-9AB815753FD4}"/>
          </ac:spMkLst>
        </pc:spChg>
        <pc:spChg chg="mod">
          <ac:chgData name="Esin KORKUT" userId="caf371f497c48208" providerId="LiveId" clId="{980FA499-C6A2-4EAF-9631-F97CB0B3DE29}" dt="2021-04-18T22:17:34.817" v="10027" actId="14100"/>
          <ac:spMkLst>
            <pc:docMk/>
            <pc:sldMk cId="3872999428" sldId="275"/>
            <ac:spMk id="3" creationId="{08D525D2-4B60-467F-BF24-49FA0D95893B}"/>
          </ac:spMkLst>
        </pc:spChg>
      </pc:sldChg>
      <pc:sldChg chg="addSp delSp modSp new mod">
        <pc:chgData name="Esin KORKUT" userId="caf371f497c48208" providerId="LiveId" clId="{980FA499-C6A2-4EAF-9631-F97CB0B3DE29}" dt="2021-04-21T16:43:05.341" v="11534" actId="14100"/>
        <pc:sldMkLst>
          <pc:docMk/>
          <pc:sldMk cId="3252421284" sldId="276"/>
        </pc:sldMkLst>
        <pc:spChg chg="del mod">
          <ac:chgData name="Esin KORKUT" userId="caf371f497c48208" providerId="LiveId" clId="{980FA499-C6A2-4EAF-9631-F97CB0B3DE29}" dt="2021-04-19T18:53:40.028" v="11368" actId="21"/>
          <ac:spMkLst>
            <pc:docMk/>
            <pc:sldMk cId="3252421284" sldId="276"/>
            <ac:spMk id="2" creationId="{86DDA014-976E-42AF-82EF-835FB139B26F}"/>
          </ac:spMkLst>
        </pc:spChg>
        <pc:spChg chg="del mod">
          <ac:chgData name="Esin KORKUT" userId="caf371f497c48208" providerId="LiveId" clId="{980FA499-C6A2-4EAF-9631-F97CB0B3DE29}" dt="2021-04-19T18:52:35.525" v="11354"/>
          <ac:spMkLst>
            <pc:docMk/>
            <pc:sldMk cId="3252421284" sldId="276"/>
            <ac:spMk id="3" creationId="{DCABE137-111F-4D38-8991-9A684A741D0A}"/>
          </ac:spMkLst>
        </pc:spChg>
        <pc:picChg chg="add mod">
          <ac:chgData name="Esin KORKUT" userId="caf371f497c48208" providerId="LiveId" clId="{980FA499-C6A2-4EAF-9631-F97CB0B3DE29}" dt="2021-04-21T16:43:05.341" v="11534" actId="14100"/>
          <ac:picMkLst>
            <pc:docMk/>
            <pc:sldMk cId="3252421284" sldId="276"/>
            <ac:picMk id="5" creationId="{8C7732F2-9932-423A-8FE1-8656417F9ADE}"/>
          </ac:picMkLst>
        </pc:picChg>
      </pc:sldChg>
      <pc:sldChg chg="addSp delSp modSp new mod">
        <pc:chgData name="Esin KORKUT" userId="caf371f497c48208" providerId="LiveId" clId="{980FA499-C6A2-4EAF-9631-F97CB0B3DE29}" dt="2021-04-19T20:12:34.218" v="11489" actId="1076"/>
        <pc:sldMkLst>
          <pc:docMk/>
          <pc:sldMk cId="3308080162" sldId="277"/>
        </pc:sldMkLst>
        <pc:spChg chg="del">
          <ac:chgData name="Esin KORKUT" userId="caf371f497c48208" providerId="LiveId" clId="{980FA499-C6A2-4EAF-9631-F97CB0B3DE29}" dt="2021-04-19T19:58:43.148" v="11466" actId="21"/>
          <ac:spMkLst>
            <pc:docMk/>
            <pc:sldMk cId="3308080162" sldId="277"/>
            <ac:spMk id="2" creationId="{47A5EB6C-5DF6-439B-A49A-431F7A042EF7}"/>
          </ac:spMkLst>
        </pc:spChg>
        <pc:spChg chg="mod">
          <ac:chgData name="Esin KORKUT" userId="caf371f497c48208" providerId="LiveId" clId="{980FA499-C6A2-4EAF-9631-F97CB0B3DE29}" dt="2021-04-19T19:58:48.283" v="11467" actId="1076"/>
          <ac:spMkLst>
            <pc:docMk/>
            <pc:sldMk cId="3308080162" sldId="277"/>
            <ac:spMk id="3" creationId="{6CB457FA-5263-45EC-924F-5F998259BD07}"/>
          </ac:spMkLst>
        </pc:spChg>
        <pc:picChg chg="add del mod">
          <ac:chgData name="Esin KORKUT" userId="caf371f497c48208" providerId="LiveId" clId="{980FA499-C6A2-4EAF-9631-F97CB0B3DE29}" dt="2021-04-19T20:10:01.528" v="11475" actId="21"/>
          <ac:picMkLst>
            <pc:docMk/>
            <pc:sldMk cId="3308080162" sldId="277"/>
            <ac:picMk id="5" creationId="{C9D1E0A5-A471-40F0-91D2-ED6B00FBB646}"/>
          </ac:picMkLst>
        </pc:picChg>
        <pc:picChg chg="add mod">
          <ac:chgData name="Esin KORKUT" userId="caf371f497c48208" providerId="LiveId" clId="{980FA499-C6A2-4EAF-9631-F97CB0B3DE29}" dt="2021-04-19T20:12:34.218" v="11489" actId="1076"/>
          <ac:picMkLst>
            <pc:docMk/>
            <pc:sldMk cId="3308080162" sldId="277"/>
            <ac:picMk id="7" creationId="{B5F28F7E-1399-4E12-B8DE-2DAE2DAEE263}"/>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a:t>Asıl başlık stilini düzenlemek için tıklayın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5599245-9119-4496-B69A-2F764DDCC72C}" type="datetimeFigureOut">
              <a:rPr lang="tr-TR" smtClean="0"/>
              <a:t>21.04.2021</a:t>
            </a:fld>
            <a:endParaRPr lang="tr-T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tr-T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31841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5599245-9119-4496-B69A-2F764DDCC72C}" type="datetimeFigureOut">
              <a:rPr lang="tr-TR" smtClean="0"/>
              <a:t>21.04.2021</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3286540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5599245-9119-4496-B69A-2F764DDCC72C}" type="datetimeFigureOut">
              <a:rPr lang="tr-TR" smtClean="0"/>
              <a:t>21.04.2021</a:t>
            </a:fld>
            <a:endParaRPr lang="tr-TR"/>
          </a:p>
        </p:txBody>
      </p:sp>
      <p:sp>
        <p:nvSpPr>
          <p:cNvPr id="5" name="Footer Placeholder 4"/>
          <p:cNvSpPr>
            <a:spLocks noGrp="1"/>
          </p:cNvSpPr>
          <p:nvPr>
            <p:ph type="ftr" sz="quarter" idx="11"/>
          </p:nvPr>
        </p:nvSpPr>
        <p:spPr/>
        <p:txBody>
          <a:bodyPr/>
          <a:lstStyle/>
          <a:p>
            <a:endParaRPr lang="tr-T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4244984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a:t>Asıl başlık stilini düzenlemek için tıklayın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5599245-9119-4496-B69A-2F764DDCC72C}" type="datetimeFigureOut">
              <a:rPr lang="tr-TR" smtClean="0"/>
              <a:t>21.04.2021</a:t>
            </a:fld>
            <a:endParaRPr lang="tr-TR"/>
          </a:p>
        </p:txBody>
      </p:sp>
      <p:sp>
        <p:nvSpPr>
          <p:cNvPr id="5" name="Footer Placeholder 4"/>
          <p:cNvSpPr>
            <a:spLocks noGrp="1"/>
          </p:cNvSpPr>
          <p:nvPr>
            <p:ph type="ftr" sz="quarter" idx="11"/>
          </p:nvPr>
        </p:nvSpPr>
        <p:spPr/>
        <p:txBody>
          <a:bodyPr/>
          <a:lstStyle/>
          <a:p>
            <a:endParaRPr lang="tr-T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434780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5599245-9119-4496-B69A-2F764DDCC72C}" type="datetimeFigureOut">
              <a:rPr lang="tr-TR" smtClean="0"/>
              <a:t>21.04.2021</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645165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5599245-9119-4496-B69A-2F764DDCC72C}" type="datetimeFigureOut">
              <a:rPr lang="tr-TR" smtClean="0"/>
              <a:t>21.04.2021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750293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5599245-9119-4496-B69A-2F764DDCC72C}" type="datetimeFigureOut">
              <a:rPr lang="tr-TR" smtClean="0"/>
              <a:t>21.04.2021</a:t>
            </a:fld>
            <a:endParaRPr lang="tr-TR"/>
          </a:p>
        </p:txBody>
      </p:sp>
      <p:sp>
        <p:nvSpPr>
          <p:cNvPr id="8" name="Footer Placeholder 7"/>
          <p:cNvSpPr>
            <a:spLocks noGrp="1"/>
          </p:cNvSpPr>
          <p:nvPr>
            <p:ph type="ftr" sz="quarter" idx="11"/>
          </p:nvPr>
        </p:nvSpPr>
        <p:spPr>
          <a:xfrm>
            <a:off x="561111" y="6391838"/>
            <a:ext cx="3644282" cy="304801"/>
          </a:xfrm>
        </p:spPr>
        <p:txBody>
          <a:bodyPr/>
          <a:lstStyle/>
          <a:p>
            <a:endParaRPr lang="tr-TR"/>
          </a:p>
        </p:txBody>
      </p:sp>
      <p:sp>
        <p:nvSpPr>
          <p:cNvPr id="9" name="Slide Number Placeholder 8"/>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950258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5599245-9119-4496-B69A-2F764DDCC72C}" type="datetimeFigureOut">
              <a:rPr lang="tr-TR" smtClean="0"/>
              <a:t>21.04.2021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40174704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5599245-9119-4496-B69A-2F764DDCC72C}" type="datetimeFigureOut">
              <a:rPr lang="tr-TR" smtClean="0"/>
              <a:t>21.04.2021</a:t>
            </a:fld>
            <a:endParaRPr lang="tr-TR"/>
          </a:p>
        </p:txBody>
      </p:sp>
      <p:sp>
        <p:nvSpPr>
          <p:cNvPr id="5" name="Footer Placeholder 4"/>
          <p:cNvSpPr>
            <a:spLocks noGrp="1"/>
          </p:cNvSpPr>
          <p:nvPr>
            <p:ph type="ftr" sz="quarter" idx="11"/>
          </p:nvPr>
        </p:nvSpPr>
        <p:spPr/>
        <p:txBody>
          <a:bodyPr/>
          <a:lstStyle/>
          <a:p>
            <a:endParaRPr lang="tr-T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86770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5599245-9119-4496-B69A-2F764DDCC72C}" type="datetimeFigureOut">
              <a:rPr lang="tr-TR" smtClean="0"/>
              <a:t>21.04.2021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1462324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25599245-9119-4496-B69A-2F764DDCC72C}" type="datetimeFigureOut">
              <a:rPr lang="tr-TR" smtClean="0"/>
              <a:t>21.04.2021</a:t>
            </a:fld>
            <a:endParaRPr lang="tr-TR"/>
          </a:p>
        </p:txBody>
      </p:sp>
      <p:sp>
        <p:nvSpPr>
          <p:cNvPr id="5" name="Footer Placeholder 4"/>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244225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5599245-9119-4496-B69A-2F764DDCC72C}" type="datetimeFigureOut">
              <a:rPr lang="tr-TR" smtClean="0"/>
              <a:t>21.04.2021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26767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5599245-9119-4496-B69A-2F764DDCC72C}" type="datetimeFigureOut">
              <a:rPr lang="tr-TR" smtClean="0"/>
              <a:t>21.04.2021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346904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5599245-9119-4496-B69A-2F764DDCC72C}" type="datetimeFigureOut">
              <a:rPr lang="tr-TR" smtClean="0"/>
              <a:t>21.04.2021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71663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99245-9119-4496-B69A-2F764DDCC72C}" type="datetimeFigureOut">
              <a:rPr lang="tr-TR" smtClean="0"/>
              <a:t>21.04.2021</a:t>
            </a:fld>
            <a:endParaRPr lang="tr-TR"/>
          </a:p>
        </p:txBody>
      </p:sp>
      <p:sp>
        <p:nvSpPr>
          <p:cNvPr id="3" name="Footer Placeholder 2"/>
          <p:cNvSpPr>
            <a:spLocks noGrp="1"/>
          </p:cNvSpPr>
          <p:nvPr>
            <p:ph type="ftr" sz="quarter" idx="11"/>
          </p:nvPr>
        </p:nvSpPr>
        <p:spPr/>
        <p:txBody>
          <a:bodyPr/>
          <a:lstStyle/>
          <a:p>
            <a:endParaRPr lang="tr-T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363525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5599245-9119-4496-B69A-2F764DDCC72C}" type="datetimeFigureOut">
              <a:rPr lang="tr-TR" smtClean="0"/>
              <a:t>21.04.2021</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4031789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a:t>Resim eklemek için simgeye tıklayın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5599245-9119-4496-B69A-2F764DDCC72C}" type="datetimeFigureOut">
              <a:rPr lang="tr-TR" smtClean="0"/>
              <a:t>21.04.2021</a:t>
            </a:fld>
            <a:endParaRPr lang="tr-TR"/>
          </a:p>
        </p:txBody>
      </p:sp>
      <p:sp>
        <p:nvSpPr>
          <p:cNvPr id="6" name="Footer Placeholder 5"/>
          <p:cNvSpPr>
            <a:spLocks noGrp="1"/>
          </p:cNvSpPr>
          <p:nvPr>
            <p:ph type="ftr" sz="quarter" idx="11"/>
          </p:nvPr>
        </p:nvSpPr>
        <p:spPr/>
        <p:txBody>
          <a:bodyPr/>
          <a:lstStyle/>
          <a:p>
            <a:endParaRPr lang="tr-T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E553843-06C6-4D7F-89C6-C211A52DCBF9}" type="slidenum">
              <a:rPr lang="tr-TR" smtClean="0"/>
              <a:t>‹#›</a:t>
            </a:fld>
            <a:endParaRPr lang="tr-TR"/>
          </a:p>
        </p:txBody>
      </p:sp>
    </p:spTree>
    <p:extLst>
      <p:ext uri="{BB962C8B-B14F-4D97-AF65-F5344CB8AC3E}">
        <p14:creationId xmlns:p14="http://schemas.microsoft.com/office/powerpoint/2010/main" val="311081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5599245-9119-4496-B69A-2F764DDCC72C}" type="datetimeFigureOut">
              <a:rPr lang="tr-TR" smtClean="0"/>
              <a:t>21.04.2021</a:t>
            </a:fld>
            <a:endParaRPr lang="tr-T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tr-T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E553843-06C6-4D7F-89C6-C211A52DCBF9}" type="slidenum">
              <a:rPr lang="tr-TR" smtClean="0"/>
              <a:t>‹#›</a:t>
            </a:fld>
            <a:endParaRPr lang="tr-TR"/>
          </a:p>
        </p:txBody>
      </p:sp>
    </p:spTree>
    <p:extLst>
      <p:ext uri="{BB962C8B-B14F-4D97-AF65-F5344CB8AC3E}">
        <p14:creationId xmlns:p14="http://schemas.microsoft.com/office/powerpoint/2010/main" val="23825465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3AE4E95-FEE0-45B4-9FAD-13DFFA77574B}"/>
              </a:ext>
            </a:extLst>
          </p:cNvPr>
          <p:cNvSpPr>
            <a:spLocks noGrp="1"/>
          </p:cNvSpPr>
          <p:nvPr>
            <p:ph type="ctrTitle"/>
          </p:nvPr>
        </p:nvSpPr>
        <p:spPr>
          <a:xfrm>
            <a:off x="1390835" y="734443"/>
            <a:ext cx="9410330" cy="2387600"/>
          </a:xfrm>
        </p:spPr>
        <p:txBody>
          <a:bodyPr/>
          <a:lstStyle/>
          <a:p>
            <a:pPr algn="ctr"/>
            <a:r>
              <a:rPr lang="tr-TR" b="1" i="1" dirty="0"/>
              <a:t>ÖRNEK ANNE-BABA VE HUZURLU AİLE </a:t>
            </a:r>
          </a:p>
        </p:txBody>
      </p:sp>
      <p:pic>
        <p:nvPicPr>
          <p:cNvPr id="5" name="Resim 4">
            <a:extLst>
              <a:ext uri="{FF2B5EF4-FFF2-40B4-BE49-F238E27FC236}">
                <a16:creationId xmlns:a16="http://schemas.microsoft.com/office/drawing/2014/main" id="{70179182-9C34-4903-BC00-C23BAC28B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0937" y="3429000"/>
            <a:ext cx="9320074" cy="2809967"/>
          </a:xfrm>
          <a:prstGeom prst="rect">
            <a:avLst/>
          </a:prstGeom>
          <a:ln>
            <a:noFill/>
          </a:ln>
          <a:effectLst>
            <a:softEdge rad="112500"/>
          </a:effectLst>
        </p:spPr>
      </p:pic>
    </p:spTree>
    <p:extLst>
      <p:ext uri="{BB962C8B-B14F-4D97-AF65-F5344CB8AC3E}">
        <p14:creationId xmlns:p14="http://schemas.microsoft.com/office/powerpoint/2010/main" val="3462171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D4083A-02CF-45EB-8680-F75A8E0C5854}"/>
              </a:ext>
            </a:extLst>
          </p:cNvPr>
          <p:cNvSpPr>
            <a:spLocks noGrp="1"/>
          </p:cNvSpPr>
          <p:nvPr>
            <p:ph type="title"/>
          </p:nvPr>
        </p:nvSpPr>
        <p:spPr>
          <a:xfrm>
            <a:off x="1154954" y="1213365"/>
            <a:ext cx="9231920" cy="706964"/>
          </a:xfrm>
        </p:spPr>
        <p:txBody>
          <a:bodyPr/>
          <a:lstStyle/>
          <a:p>
            <a:pPr algn="ctr"/>
            <a:r>
              <a:rPr lang="tr-TR" dirty="0"/>
              <a:t>KABUL EDİCİ, GÜVEN VERİCİ, DEMOKRATİK EBEVEYN TUTUMU</a:t>
            </a:r>
            <a:br>
              <a:rPr lang="tr-TR" b="1" dirty="0"/>
            </a:br>
            <a:endParaRPr lang="tr-TR" dirty="0"/>
          </a:p>
        </p:txBody>
      </p:sp>
      <p:sp>
        <p:nvSpPr>
          <p:cNvPr id="3" name="İçerik Yer Tutucusu 2">
            <a:extLst>
              <a:ext uri="{FF2B5EF4-FFF2-40B4-BE49-F238E27FC236}">
                <a16:creationId xmlns:a16="http://schemas.microsoft.com/office/drawing/2014/main" id="{32BB7D23-DB0F-4F12-ACE4-6E148836C735}"/>
              </a:ext>
            </a:extLst>
          </p:cNvPr>
          <p:cNvSpPr>
            <a:spLocks noGrp="1"/>
          </p:cNvSpPr>
          <p:nvPr>
            <p:ph idx="1"/>
          </p:nvPr>
        </p:nvSpPr>
        <p:spPr>
          <a:xfrm>
            <a:off x="5043372" y="2683397"/>
            <a:ext cx="6169125" cy="3815055"/>
          </a:xfrm>
        </p:spPr>
        <p:txBody>
          <a:bodyPr/>
          <a:lstStyle/>
          <a:p>
            <a:pPr>
              <a:lnSpc>
                <a:spcPct val="150000"/>
              </a:lnSpc>
            </a:pPr>
            <a:r>
              <a:rPr lang="tr-TR" dirty="0"/>
              <a:t>Anne baba davranışları ile çocuklarına modeldir.</a:t>
            </a:r>
          </a:p>
          <a:p>
            <a:pPr>
              <a:lnSpc>
                <a:spcPct val="150000"/>
              </a:lnSpc>
            </a:pPr>
            <a:r>
              <a:rPr lang="tr-TR" dirty="0"/>
              <a:t>Çocuğa yol gösterir, alternatifler sunar ama alacağı kararlar noktasında seçim çocuğa bırakılır.</a:t>
            </a:r>
          </a:p>
          <a:p>
            <a:pPr>
              <a:lnSpc>
                <a:spcPct val="150000"/>
              </a:lnSpc>
            </a:pPr>
            <a:r>
              <a:rPr lang="tr-TR" dirty="0"/>
              <a:t>Ebeveynler çocuğa potansiyeli ölçüsünde sorumluluklar verir.</a:t>
            </a:r>
          </a:p>
          <a:p>
            <a:pPr>
              <a:lnSpc>
                <a:spcPct val="150000"/>
              </a:lnSpc>
            </a:pPr>
            <a:r>
              <a:rPr lang="tr-TR" dirty="0"/>
              <a:t>Ebeveynler çocuklarının ilgi alanlarının farkındadır ve yeteneklerini geliştirecek ortam sağlamaya çalışırlar.</a:t>
            </a:r>
          </a:p>
          <a:p>
            <a:pPr marL="0" indent="0">
              <a:lnSpc>
                <a:spcPct val="150000"/>
              </a:lnSpc>
              <a:buNone/>
            </a:pPr>
            <a:endParaRPr lang="tr-TR" dirty="0"/>
          </a:p>
          <a:p>
            <a:pPr>
              <a:lnSpc>
                <a:spcPct val="150000"/>
              </a:lnSpc>
            </a:pPr>
            <a:endParaRPr lang="tr-TR" dirty="0"/>
          </a:p>
          <a:p>
            <a:pPr>
              <a:lnSpc>
                <a:spcPct val="150000"/>
              </a:lnSpc>
            </a:pPr>
            <a:endParaRPr lang="tr-TR" dirty="0"/>
          </a:p>
          <a:p>
            <a:pPr>
              <a:lnSpc>
                <a:spcPct val="150000"/>
              </a:lnSpc>
            </a:pPr>
            <a:endParaRPr lang="tr-TR" dirty="0"/>
          </a:p>
          <a:p>
            <a:endParaRPr lang="tr-TR" dirty="0"/>
          </a:p>
        </p:txBody>
      </p:sp>
      <p:pic>
        <p:nvPicPr>
          <p:cNvPr id="5" name="Resim 4">
            <a:extLst>
              <a:ext uri="{FF2B5EF4-FFF2-40B4-BE49-F238E27FC236}">
                <a16:creationId xmlns:a16="http://schemas.microsoft.com/office/drawing/2014/main" id="{B7AD6919-8021-44E9-AAAA-802C8A975A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12" y="2542237"/>
            <a:ext cx="3965451" cy="3904118"/>
          </a:xfrm>
          <a:prstGeom prst="rect">
            <a:avLst/>
          </a:prstGeom>
        </p:spPr>
      </p:pic>
    </p:spTree>
    <p:extLst>
      <p:ext uri="{BB962C8B-B14F-4D97-AF65-F5344CB8AC3E}">
        <p14:creationId xmlns:p14="http://schemas.microsoft.com/office/powerpoint/2010/main" val="381042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DD1513-F69B-4C08-9083-7116E64486BB}"/>
              </a:ext>
            </a:extLst>
          </p:cNvPr>
          <p:cNvSpPr>
            <a:spLocks noGrp="1"/>
          </p:cNvSpPr>
          <p:nvPr>
            <p:ph type="title"/>
          </p:nvPr>
        </p:nvSpPr>
        <p:spPr>
          <a:xfrm>
            <a:off x="658427" y="964790"/>
            <a:ext cx="10733103" cy="706964"/>
          </a:xfrm>
        </p:spPr>
        <p:txBody>
          <a:bodyPr/>
          <a:lstStyle/>
          <a:p>
            <a:pPr algn="ctr"/>
            <a:r>
              <a:rPr lang="tr-TR" sz="3200" dirty="0"/>
              <a:t>KABUL EDİCİ, GÜVEN VERİCİ, DEMOKRATİK EBEVEYN TUTUMUNUN ÇOCUĞUN KİŞİLİK GELİŞİMİNE ETKİSİ</a:t>
            </a:r>
          </a:p>
        </p:txBody>
      </p:sp>
      <p:sp>
        <p:nvSpPr>
          <p:cNvPr id="3" name="İçerik Yer Tutucusu 2">
            <a:extLst>
              <a:ext uri="{FF2B5EF4-FFF2-40B4-BE49-F238E27FC236}">
                <a16:creationId xmlns:a16="http://schemas.microsoft.com/office/drawing/2014/main" id="{56F8A4E9-F208-45A3-9ACA-73FACF1C67F3}"/>
              </a:ext>
            </a:extLst>
          </p:cNvPr>
          <p:cNvSpPr>
            <a:spLocks noGrp="1"/>
          </p:cNvSpPr>
          <p:nvPr>
            <p:ph idx="1"/>
          </p:nvPr>
        </p:nvSpPr>
        <p:spPr>
          <a:xfrm>
            <a:off x="1066178" y="2559111"/>
            <a:ext cx="9879990" cy="3841688"/>
          </a:xfrm>
        </p:spPr>
        <p:txBody>
          <a:bodyPr>
            <a:normAutofit fontScale="92500" lnSpcReduction="20000"/>
          </a:bodyPr>
          <a:lstStyle/>
          <a:p>
            <a:pPr algn="just">
              <a:lnSpc>
                <a:spcPct val="150000"/>
              </a:lnSpc>
            </a:pPr>
            <a:r>
              <a:rPr lang="tr-TR" dirty="0"/>
              <a:t>Böyle bir tutumla yetişen çocuklar, fikirlerini rahatlıkla söyleyebilen, sosyal becerileri yüksek, sorumluluk duygusu gelişmiş, kendine ve çevresine saygılı, işbirliğine hazır, kişilik ve davranışları açısından dengeli bir birey olarak yetişir. </a:t>
            </a:r>
          </a:p>
          <a:p>
            <a:pPr algn="just">
              <a:lnSpc>
                <a:spcPct val="150000"/>
              </a:lnSpc>
            </a:pPr>
            <a:r>
              <a:rPr lang="tr-TR" dirty="0"/>
              <a:t>Kendi haklarını savunur, karşılarındaki kişilerin haklarına saygı duyarlar.</a:t>
            </a:r>
          </a:p>
          <a:p>
            <a:pPr algn="just">
              <a:lnSpc>
                <a:spcPct val="150000"/>
              </a:lnSpc>
            </a:pPr>
            <a:r>
              <a:rPr lang="tr-TR" dirty="0"/>
              <a:t>Kendi kararlarını kendisi alabilen, özgüvenli bireyler olurlar.</a:t>
            </a:r>
          </a:p>
          <a:p>
            <a:pPr algn="just">
              <a:lnSpc>
                <a:spcPct val="150000"/>
              </a:lnSpc>
            </a:pPr>
            <a:r>
              <a:rPr lang="tr-TR" dirty="0"/>
              <a:t>Ev içerisinde alınan kararlarda kendi fikirleri sorulduğu ve önemsendiği için "Ben değerliyim." düşüncesine sahip olurlar.</a:t>
            </a:r>
          </a:p>
          <a:p>
            <a:pPr algn="just">
              <a:lnSpc>
                <a:spcPct val="150000"/>
              </a:lnSpc>
            </a:pPr>
            <a:r>
              <a:rPr lang="tr-TR" dirty="0"/>
              <a:t>Ebeveynlerin tutarlı ve kararlı tutumu çocuğun hem kendisine hem çevresindekilere güven duygusunu geliştirir. </a:t>
            </a:r>
          </a:p>
          <a:p>
            <a:pPr marL="0" indent="0" algn="just">
              <a:lnSpc>
                <a:spcPct val="150000"/>
              </a:lnSpc>
              <a:buNone/>
            </a:pPr>
            <a:endParaRPr lang="tr-TR" dirty="0"/>
          </a:p>
        </p:txBody>
      </p:sp>
    </p:spTree>
    <p:extLst>
      <p:ext uri="{BB962C8B-B14F-4D97-AF65-F5344CB8AC3E}">
        <p14:creationId xmlns:p14="http://schemas.microsoft.com/office/powerpoint/2010/main" val="3929549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86086B-444D-4EED-91FA-87B9B97FDDAD}"/>
              </a:ext>
            </a:extLst>
          </p:cNvPr>
          <p:cNvSpPr>
            <a:spLocks noGrp="1"/>
          </p:cNvSpPr>
          <p:nvPr>
            <p:ph type="title"/>
          </p:nvPr>
        </p:nvSpPr>
        <p:spPr>
          <a:xfrm>
            <a:off x="1154954" y="973668"/>
            <a:ext cx="9072122" cy="706964"/>
          </a:xfrm>
        </p:spPr>
        <p:txBody>
          <a:bodyPr/>
          <a:lstStyle/>
          <a:p>
            <a:pPr algn="ctr"/>
            <a:r>
              <a:rPr lang="tr-TR" dirty="0"/>
              <a:t>ETKİLİ VE OLUMLU BİR EBEVEYN TUTUMU İÇİN ÇOCUKLARIMIZA NASIL YAKLAŞMALIYIZ?</a:t>
            </a:r>
          </a:p>
        </p:txBody>
      </p:sp>
      <p:sp>
        <p:nvSpPr>
          <p:cNvPr id="3" name="İçerik Yer Tutucusu 2">
            <a:extLst>
              <a:ext uri="{FF2B5EF4-FFF2-40B4-BE49-F238E27FC236}">
                <a16:creationId xmlns:a16="http://schemas.microsoft.com/office/drawing/2014/main" id="{060A8D7B-45FD-4C99-9620-9DE2E8E61344}"/>
              </a:ext>
            </a:extLst>
          </p:cNvPr>
          <p:cNvSpPr>
            <a:spLocks noGrp="1"/>
          </p:cNvSpPr>
          <p:nvPr>
            <p:ph idx="1"/>
          </p:nvPr>
        </p:nvSpPr>
        <p:spPr>
          <a:xfrm>
            <a:off x="672172" y="2521298"/>
            <a:ext cx="6793948" cy="4039300"/>
          </a:xfrm>
        </p:spPr>
        <p:txBody>
          <a:bodyPr>
            <a:normAutofit/>
          </a:bodyPr>
          <a:lstStyle/>
          <a:p>
            <a:pPr>
              <a:lnSpc>
                <a:spcPct val="150000"/>
              </a:lnSpc>
            </a:pPr>
            <a:r>
              <a:rPr lang="tr-TR" dirty="0"/>
              <a:t>Çocuğunuza değer verdiğinizi göstermenin en önemli yolu ona sevildiğini hissettirmektir. Ergenlik döneminde her ne kadar bireyselleşmek, sizlerden biraz uzaklaşıp arkadaşlarıyla zaman geçirmek isteseler bile sevildiklerini, değer gördüklerini en çok hissetmek istedikleri zaman dilimlerinden bir bu dönemdir. Bu yüzden çocuğunuza onu koşulsuz olarak sevdiğinizi söylemeli, hayatınıza girdiği günden beri size yaşattığı olumlu deneyimleri, sizdeki güzel etkilerini hatırlatmalısınız.</a:t>
            </a:r>
          </a:p>
          <a:p>
            <a:pPr>
              <a:lnSpc>
                <a:spcPct val="150000"/>
              </a:lnSpc>
            </a:pPr>
            <a:endParaRPr lang="tr-TR" dirty="0"/>
          </a:p>
          <a:p>
            <a:pPr>
              <a:lnSpc>
                <a:spcPct val="150000"/>
              </a:lnSpc>
            </a:pPr>
            <a:endParaRPr lang="tr-TR" dirty="0"/>
          </a:p>
        </p:txBody>
      </p:sp>
      <p:pic>
        <p:nvPicPr>
          <p:cNvPr id="1026" name="Picture 2" descr="Bir şunu diyen bir yazı 'Çocukluğunda anne ve babalarının gözünde değer bulamayanlar, ömür boyu değerini başkalarının gözlerinde ve sözlerinde ararlar. -Doğan Cüceloğlu-' görseli olabilir">
            <a:extLst>
              <a:ext uri="{FF2B5EF4-FFF2-40B4-BE49-F238E27FC236}">
                <a16:creationId xmlns:a16="http://schemas.microsoft.com/office/drawing/2014/main" id="{B50654AD-FFB5-4F33-ABF3-3C6434491D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6120" y="2521298"/>
            <a:ext cx="4225771" cy="4039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65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7423D3-B868-451A-9243-8A8A55984E4B}"/>
              </a:ext>
            </a:extLst>
          </p:cNvPr>
          <p:cNvSpPr>
            <a:spLocks noGrp="1"/>
          </p:cNvSpPr>
          <p:nvPr>
            <p:ph type="title"/>
          </p:nvPr>
        </p:nvSpPr>
        <p:spPr/>
        <p:txBody>
          <a:bodyPr/>
          <a:lstStyle/>
          <a:p>
            <a:pPr algn="ctr"/>
            <a:r>
              <a:rPr lang="tr-TR" dirty="0"/>
              <a:t>ETKİLİ VE OLUMLU BİR EBEVEYN TUTUMU İÇİN ÇOCUKLARIMIZA NASIL YAKLAŞMALIYIZ?</a:t>
            </a:r>
          </a:p>
        </p:txBody>
      </p:sp>
      <p:sp>
        <p:nvSpPr>
          <p:cNvPr id="3" name="İçerik Yer Tutucusu 2">
            <a:extLst>
              <a:ext uri="{FF2B5EF4-FFF2-40B4-BE49-F238E27FC236}">
                <a16:creationId xmlns:a16="http://schemas.microsoft.com/office/drawing/2014/main" id="{AAD8DCAD-CA15-4C1B-80B0-3CAF04CA1207}"/>
              </a:ext>
            </a:extLst>
          </p:cNvPr>
          <p:cNvSpPr>
            <a:spLocks noGrp="1"/>
          </p:cNvSpPr>
          <p:nvPr>
            <p:ph idx="1"/>
          </p:nvPr>
        </p:nvSpPr>
        <p:spPr>
          <a:xfrm>
            <a:off x="783336" y="2415987"/>
            <a:ext cx="10545815" cy="4064326"/>
          </a:xfrm>
        </p:spPr>
        <p:txBody>
          <a:bodyPr>
            <a:normAutofit fontScale="92500" lnSpcReduction="10000"/>
          </a:bodyPr>
          <a:lstStyle/>
          <a:p>
            <a:pPr>
              <a:lnSpc>
                <a:spcPct val="150000"/>
              </a:lnSpc>
            </a:pPr>
            <a:r>
              <a:rPr lang="tr-TR" dirty="0"/>
              <a:t>Etkili ve olumlu bir ebeveyn tutumu için çocuklarınızla sağlıklı bir iletişim kurmalısınız. Sağlıklı bir iletişim için; çocuklarınızı her şeyden önce dikkatle dinlemeli, duygu ve düşüncelerini anladığınızı hem sözleriniz hem de beden dilinizle belli etmelisiniz.</a:t>
            </a:r>
          </a:p>
          <a:p>
            <a:pPr>
              <a:lnSpc>
                <a:spcPct val="150000"/>
              </a:lnSpc>
            </a:pPr>
            <a:r>
              <a:rPr lang="tr-TR" dirty="0"/>
              <a:t>Yargılamak, sürekli eleştirmek, suçlayıcı bir tavır sergilemek, söyledikleriyle alay etmek, emir vermek, sürekli öğüt vermek, verilen sözü yerine getirmemek çocuğunuzla aranızda iletişim engellerine sebep olur. </a:t>
            </a:r>
          </a:p>
          <a:p>
            <a:pPr>
              <a:lnSpc>
                <a:spcPct val="150000"/>
              </a:lnSpc>
            </a:pPr>
            <a:r>
              <a:rPr lang="tr-TR" dirty="0"/>
              <a:t>Etkili ve olumlu bir ebeveyn tutumu için çocuklarınızı kardeşleriyle veya başkalarıyla kıyaslamamalı, çocuğunuzu kendi potansiyeli, ilgi ve yetenekleri ölçüsünde değerlendirmelisiniz. Kıyaslama yapmak karşıdaki işinin özgüvenini oldukça zedeler, bireyin kendine dair bir takım olumsuz düşünceler geliştirmesine sebep olur.</a:t>
            </a:r>
          </a:p>
          <a:p>
            <a:pPr>
              <a:lnSpc>
                <a:spcPct val="150000"/>
              </a:lnSpc>
            </a:pPr>
            <a:endParaRPr lang="tr-TR" dirty="0"/>
          </a:p>
          <a:p>
            <a:pPr>
              <a:lnSpc>
                <a:spcPct val="150000"/>
              </a:lnSpc>
            </a:pPr>
            <a:endParaRPr lang="tr-TR" dirty="0"/>
          </a:p>
        </p:txBody>
      </p:sp>
    </p:spTree>
    <p:extLst>
      <p:ext uri="{BB962C8B-B14F-4D97-AF65-F5344CB8AC3E}">
        <p14:creationId xmlns:p14="http://schemas.microsoft.com/office/powerpoint/2010/main" val="320975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ETKİLİ VE OLUMLU BİR EBEVEYN TUTUMU İÇİN ÇOCUKLARIMIZA NASIL YAKLAŞMALIYIZ?</a:t>
            </a:r>
          </a:p>
        </p:txBody>
      </p:sp>
      <p:sp>
        <p:nvSpPr>
          <p:cNvPr id="3" name="İçerik Yer Tutucusu 2"/>
          <p:cNvSpPr>
            <a:spLocks noGrp="1"/>
          </p:cNvSpPr>
          <p:nvPr>
            <p:ph idx="1"/>
          </p:nvPr>
        </p:nvSpPr>
        <p:spPr>
          <a:xfrm>
            <a:off x="178401" y="2290439"/>
            <a:ext cx="8761413" cy="4567561"/>
          </a:xfrm>
        </p:spPr>
        <p:txBody>
          <a:bodyPr>
            <a:normAutofit fontScale="92500" lnSpcReduction="10000"/>
          </a:bodyPr>
          <a:lstStyle/>
          <a:p>
            <a:pPr>
              <a:lnSpc>
                <a:spcPct val="150000"/>
              </a:lnSpc>
            </a:pPr>
            <a:r>
              <a:rPr lang="tr-TR" dirty="0"/>
              <a:t>Çocuğunuz istemediğiniz bir davranış sergilediğinde, eleştiriniz onun kişiliğine yönelik değil davranışına yönelik olmalıdır. O olumsuz davranıştan sizin ve diğer kişilerin nasıl etkilendiğini açık bir şekilde dile getirmelisiniz. Çocuğunuz kişiliğine yönelik yaptığınız eleştiriler benlik saygısının düşmesine sebep olabilir.</a:t>
            </a:r>
          </a:p>
          <a:p>
            <a:pPr>
              <a:lnSpc>
                <a:spcPct val="150000"/>
              </a:lnSpc>
            </a:pPr>
            <a:r>
              <a:rPr lang="tr-TR" dirty="0"/>
              <a:t>Çocuğunuzun çaba ve başarılarını fark edin ve takdir edin. Bu durum onun cesaretini arttırarak, benlik saygısının yükselmesine yardımcı olur. Daha iyi başarılara imza atmaya yönelik hevesini arttırır. </a:t>
            </a:r>
          </a:p>
          <a:p>
            <a:pPr>
              <a:lnSpc>
                <a:spcPct val="150000"/>
              </a:lnSpc>
            </a:pPr>
            <a:r>
              <a:rPr lang="tr-TR" dirty="0"/>
              <a:t>Düşüncelerine önem verdiğinizi ve ona güven duyduğunuzu belirtin. Sana güveniyorum, bu konuda sen ne düşünüyorsun? Bana bu konuda yardım edebilir misin? </a:t>
            </a:r>
            <a:r>
              <a:rPr lang="tr-TR"/>
              <a:t>gibi </a:t>
            </a:r>
            <a:r>
              <a:rPr lang="tr-TR" dirty="0"/>
              <a:t>sorularla bir birey olarak onun fikirlerinin sizler için bir anlam ifade ettiğini ve bu fikirlere değer verdiğinizi hissettirin.</a:t>
            </a:r>
          </a:p>
          <a:p>
            <a:pPr>
              <a:lnSpc>
                <a:spcPct val="150000"/>
              </a:lnSpc>
            </a:pPr>
            <a:endParaRPr lang="tr-TR" dirty="0"/>
          </a:p>
          <a:p>
            <a:pPr>
              <a:lnSpc>
                <a:spcPct val="150000"/>
              </a:lnSpc>
            </a:pPr>
            <a:endParaRPr lang="tr-TR" dirty="0"/>
          </a:p>
          <a:p>
            <a:pPr>
              <a:lnSpc>
                <a:spcPct val="150000"/>
              </a:lnSpc>
            </a:pPr>
            <a:endParaRPr lang="tr-TR" dirty="0"/>
          </a:p>
          <a:p>
            <a:pPr>
              <a:lnSpc>
                <a:spcPct val="150000"/>
              </a:lnSpc>
            </a:pPr>
            <a:endParaRPr lang="tr-TR" dirty="0"/>
          </a:p>
          <a:p>
            <a:pPr>
              <a:lnSpc>
                <a:spcPct val="150000"/>
              </a:lnSpc>
            </a:pPr>
            <a:endParaRPr lang="tr-TR" dirty="0"/>
          </a:p>
          <a:p>
            <a:pPr>
              <a:lnSpc>
                <a:spcPct val="150000"/>
              </a:lnSpc>
            </a:pPr>
            <a:endParaRPr lang="tr-TR" dirty="0"/>
          </a:p>
        </p:txBody>
      </p:sp>
      <p:pic>
        <p:nvPicPr>
          <p:cNvPr id="5" name="Resim 4">
            <a:extLst>
              <a:ext uri="{FF2B5EF4-FFF2-40B4-BE49-F238E27FC236}">
                <a16:creationId xmlns:a16="http://schemas.microsoft.com/office/drawing/2014/main" id="{3712473C-5285-4628-9030-7604EABB0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7143" y="2399190"/>
            <a:ext cx="3036456" cy="43367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1579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22C2EE-E7D5-4705-BC61-282A2891BAF3}"/>
              </a:ext>
            </a:extLst>
          </p:cNvPr>
          <p:cNvSpPr>
            <a:spLocks noGrp="1"/>
          </p:cNvSpPr>
          <p:nvPr>
            <p:ph type="title"/>
          </p:nvPr>
        </p:nvSpPr>
        <p:spPr/>
        <p:txBody>
          <a:bodyPr/>
          <a:lstStyle/>
          <a:p>
            <a:pPr algn="ctr"/>
            <a:r>
              <a:rPr lang="tr-TR" dirty="0"/>
              <a:t>ETKİLİ VE OLUMLU BİR EBEVEYN TUTUMU İÇİN ÇOCUKLARIMIZA NASIL YAKLAŞMALIYIZ?</a:t>
            </a:r>
          </a:p>
        </p:txBody>
      </p:sp>
      <p:sp>
        <p:nvSpPr>
          <p:cNvPr id="3" name="İçerik Yer Tutucusu 2">
            <a:extLst>
              <a:ext uri="{FF2B5EF4-FFF2-40B4-BE49-F238E27FC236}">
                <a16:creationId xmlns:a16="http://schemas.microsoft.com/office/drawing/2014/main" id="{C3533BF5-2C6A-4EE0-8D63-E666DDD99806}"/>
              </a:ext>
            </a:extLst>
          </p:cNvPr>
          <p:cNvSpPr>
            <a:spLocks noGrp="1"/>
          </p:cNvSpPr>
          <p:nvPr>
            <p:ph idx="1"/>
          </p:nvPr>
        </p:nvSpPr>
        <p:spPr>
          <a:xfrm>
            <a:off x="4101483" y="2450237"/>
            <a:ext cx="7874494" cy="4407762"/>
          </a:xfrm>
        </p:spPr>
        <p:txBody>
          <a:bodyPr>
            <a:normAutofit fontScale="92500" lnSpcReduction="10000"/>
          </a:bodyPr>
          <a:lstStyle/>
          <a:p>
            <a:pPr>
              <a:lnSpc>
                <a:spcPct val="150000"/>
              </a:lnSpc>
            </a:pPr>
            <a:r>
              <a:rPr lang="tr-TR" dirty="0"/>
              <a:t>Ebeveyn ve çocuk arasındaki ilişkiyi besleyen en önemli şeylerden biri de birlikte </a:t>
            </a:r>
            <a:r>
              <a:rPr lang="tr-TR" b="1" dirty="0"/>
              <a:t>kaliteli zaman geçirmektir. </a:t>
            </a:r>
            <a:r>
              <a:rPr lang="tr-TR" dirty="0"/>
              <a:t>Kaliteli zaman, süresinden çok içeriği ile önemlidir. Evde birlikte eğlenceli aktiviteler yapmak, yapılan işlere çocukları da dahil etmek, birlikte kitap okumak, akşam yemeklerini birlikte yerken sohbet etmek kaliteli zaman geçirmenin en iyi yollarındandır. </a:t>
            </a:r>
          </a:p>
          <a:p>
            <a:pPr>
              <a:lnSpc>
                <a:spcPct val="150000"/>
              </a:lnSpc>
            </a:pPr>
            <a:r>
              <a:rPr lang="tr-TR" dirty="0"/>
              <a:t>Kaliteli bir şekilde geçirilen zaman dilimi ebeveyn ve genç arasındaki ortak noktaların çoğalmasını ve genci tanımayı da kolaylaştıracaktır. </a:t>
            </a:r>
            <a:r>
              <a:rPr lang="tr-TR" b="0" i="0" dirty="0">
                <a:solidFill>
                  <a:srgbClr val="404040"/>
                </a:solidFill>
                <a:effectLst/>
              </a:rPr>
              <a:t>Yapılan araştırmalarda anne-baba ile yakın ilişkiler kuran ve sağlıklı aile ortamında yetişen ergenlerin baş etme becerileri ve sosyal ilişkileri olumlu yönde etkilendiğini ortaya konmuştur.</a:t>
            </a:r>
            <a:endParaRPr lang="tr-TR" dirty="0"/>
          </a:p>
        </p:txBody>
      </p:sp>
      <p:pic>
        <p:nvPicPr>
          <p:cNvPr id="7" name="Resim 6">
            <a:extLst>
              <a:ext uri="{FF2B5EF4-FFF2-40B4-BE49-F238E27FC236}">
                <a16:creationId xmlns:a16="http://schemas.microsoft.com/office/drawing/2014/main" id="{9AA0D605-F615-4057-A42F-1DEFA2E84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3" y="2555431"/>
            <a:ext cx="3876582" cy="2052080"/>
          </a:xfrm>
          <a:prstGeom prst="rect">
            <a:avLst/>
          </a:prstGeom>
        </p:spPr>
      </p:pic>
      <p:pic>
        <p:nvPicPr>
          <p:cNvPr id="9" name="Resim 8">
            <a:extLst>
              <a:ext uri="{FF2B5EF4-FFF2-40B4-BE49-F238E27FC236}">
                <a16:creationId xmlns:a16="http://schemas.microsoft.com/office/drawing/2014/main" id="{1E0AF3C9-C2F6-4616-99E2-9EE0BE1DB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23" y="4705165"/>
            <a:ext cx="3885460" cy="1808701"/>
          </a:xfrm>
          <a:prstGeom prst="rect">
            <a:avLst/>
          </a:prstGeom>
        </p:spPr>
      </p:pic>
    </p:spTree>
    <p:extLst>
      <p:ext uri="{BB962C8B-B14F-4D97-AF65-F5344CB8AC3E}">
        <p14:creationId xmlns:p14="http://schemas.microsoft.com/office/powerpoint/2010/main" val="2777401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A02040-8C68-4A26-A8FB-B5AE66D8301C}"/>
              </a:ext>
            </a:extLst>
          </p:cNvPr>
          <p:cNvSpPr>
            <a:spLocks noGrp="1"/>
          </p:cNvSpPr>
          <p:nvPr>
            <p:ph type="title"/>
          </p:nvPr>
        </p:nvSpPr>
        <p:spPr/>
        <p:txBody>
          <a:bodyPr/>
          <a:lstStyle/>
          <a:p>
            <a:pPr algn="ctr"/>
            <a:r>
              <a:rPr lang="tr-TR" dirty="0"/>
              <a:t>ETKİLİ VE OLUMLU BİR EBEVEYN TUTUMU İÇİN ÇOCUKLARIMIZA NASIL YAKLAŞMALIYIZ?</a:t>
            </a:r>
          </a:p>
        </p:txBody>
      </p:sp>
      <p:sp>
        <p:nvSpPr>
          <p:cNvPr id="3" name="İçerik Yer Tutucusu 2">
            <a:extLst>
              <a:ext uri="{FF2B5EF4-FFF2-40B4-BE49-F238E27FC236}">
                <a16:creationId xmlns:a16="http://schemas.microsoft.com/office/drawing/2014/main" id="{A277DAAD-B28C-43FA-8B29-8ADDC86E3524}"/>
              </a:ext>
            </a:extLst>
          </p:cNvPr>
          <p:cNvSpPr>
            <a:spLocks noGrp="1"/>
          </p:cNvSpPr>
          <p:nvPr>
            <p:ph idx="1"/>
          </p:nvPr>
        </p:nvSpPr>
        <p:spPr>
          <a:xfrm>
            <a:off x="626932" y="2479213"/>
            <a:ext cx="10938135" cy="3957098"/>
          </a:xfrm>
        </p:spPr>
        <p:txBody>
          <a:bodyPr>
            <a:normAutofit/>
          </a:bodyPr>
          <a:lstStyle/>
          <a:p>
            <a:pPr>
              <a:lnSpc>
                <a:spcPct val="150000"/>
              </a:lnSpc>
            </a:pPr>
            <a:r>
              <a:rPr lang="tr-TR" dirty="0"/>
              <a:t>Olumlu duygularınızı saklamayın, mutlaka çocuklarınızla paylaşın. (Seninle sohbet etmekten ve birlikte zaman geçirmekten oldukça keyif alıyorum, seninle beraberken mutluyum vb.)</a:t>
            </a:r>
          </a:p>
          <a:p>
            <a:pPr>
              <a:lnSpc>
                <a:spcPct val="150000"/>
              </a:lnSpc>
            </a:pPr>
            <a:r>
              <a:rPr lang="tr-TR" dirty="0"/>
              <a:t>Ebeveyn ve genç arasındaki ilişkiyi bozan en önemli hususlardan biri anne babanın çocuğa olan davranışlarında tutarsızlık olmasıdır. Anne ve babanın bir konu hakkında farklı tutumlarda olması bu ilişkiye zarar verebileceği gibi bir konu hakkında farklı zaman dilimlerinde aynı kararlılıkta olunmaması da çocuğunuzla sağlıklı bir ilişki kurmanızı engeller. Örneğin hatalı bir davranış sergilendiğinde ilk önce bu davranışı eleştirip, 1 ay sonra aynı davranışı tekrarlandığında aşırı hoşgörülü ve umursamaz bir şekilde yaklaşmak, gencin ne yapması gerektiğine dair şaşkınlık içerisinde bocalamasına sebep olur. </a:t>
            </a:r>
          </a:p>
          <a:p>
            <a:pPr>
              <a:lnSpc>
                <a:spcPct val="150000"/>
              </a:lnSpc>
            </a:pPr>
            <a:endParaRPr lang="tr-TR" dirty="0"/>
          </a:p>
        </p:txBody>
      </p:sp>
    </p:spTree>
    <p:extLst>
      <p:ext uri="{BB962C8B-B14F-4D97-AF65-F5344CB8AC3E}">
        <p14:creationId xmlns:p14="http://schemas.microsoft.com/office/powerpoint/2010/main" val="183488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DBB94B-8884-42C9-852A-7A87A96B50EC}"/>
              </a:ext>
            </a:extLst>
          </p:cNvPr>
          <p:cNvSpPr>
            <a:spLocks noGrp="1"/>
          </p:cNvSpPr>
          <p:nvPr>
            <p:ph type="title"/>
          </p:nvPr>
        </p:nvSpPr>
        <p:spPr/>
        <p:txBody>
          <a:bodyPr/>
          <a:lstStyle/>
          <a:p>
            <a:pPr algn="ctr"/>
            <a:r>
              <a:rPr lang="tr-TR" dirty="0"/>
              <a:t>ETKİLİ VE OLUMLU BİR EBEVEYN TUTUMU İÇİN ÇOCUKLARIMIZA NASIL YAKLAŞMALIYIZ?</a:t>
            </a:r>
          </a:p>
        </p:txBody>
      </p:sp>
      <p:sp>
        <p:nvSpPr>
          <p:cNvPr id="3" name="İçerik Yer Tutucusu 2">
            <a:extLst>
              <a:ext uri="{FF2B5EF4-FFF2-40B4-BE49-F238E27FC236}">
                <a16:creationId xmlns:a16="http://schemas.microsoft.com/office/drawing/2014/main" id="{169640FF-8AA2-4C03-B12F-C87FEB9955BF}"/>
              </a:ext>
            </a:extLst>
          </p:cNvPr>
          <p:cNvSpPr>
            <a:spLocks noGrp="1"/>
          </p:cNvSpPr>
          <p:nvPr>
            <p:ph idx="1"/>
          </p:nvPr>
        </p:nvSpPr>
        <p:spPr>
          <a:xfrm>
            <a:off x="363987" y="2370378"/>
            <a:ext cx="11008310" cy="4367774"/>
          </a:xfrm>
        </p:spPr>
        <p:txBody>
          <a:bodyPr>
            <a:normAutofit/>
          </a:bodyPr>
          <a:lstStyle/>
          <a:p>
            <a:pPr>
              <a:lnSpc>
                <a:spcPct val="150000"/>
              </a:lnSpc>
            </a:pPr>
            <a:r>
              <a:rPr lang="tr-TR" dirty="0"/>
              <a:t>Ebeveynlerin çocuklarının yaptığı her işe müdahil olmaması, gençlerin başarma duygusunu tadabilmeleri ve kendilerine güven duyabilmeleri için oldukça önemlidir. Bu nedenle özellikle sorumluluk verilen işlerde her hatayı söyleyip düzeltmeden, kendi deneyimleriyle en doğru yolu bulmasını sağlamak gerekir.  Kendi deneyimleriyle elde ettiği sonuçlar gençler için hem daha kalıcı hem de daha değerli olur.</a:t>
            </a:r>
          </a:p>
          <a:p>
            <a:pPr>
              <a:lnSpc>
                <a:spcPct val="150000"/>
              </a:lnSpc>
            </a:pPr>
            <a:r>
              <a:rPr lang="tr-TR" dirty="0"/>
              <a:t>Ebeveynlerin unutmaması gereken en önemli şeylerden biri, çocuklarının gözünde en önemli rol modellerden biri olmalarıdır. Bu yüzden girilen her ortamda çocuklarımızın örnek almasını istediğimiz şekilde tutum ve davranışlar sergilemek oldukça önemlidir. Çocuktan istenilen davranışın tam tersi şekilde davranmak aradaki güven duygusunu zedeleyip çocuğunuzun size olan inancını kırabilir. </a:t>
            </a:r>
          </a:p>
          <a:p>
            <a:pPr>
              <a:lnSpc>
                <a:spcPct val="150000"/>
              </a:lnSpc>
            </a:pPr>
            <a:endParaRPr lang="tr-TR" dirty="0"/>
          </a:p>
        </p:txBody>
      </p:sp>
    </p:spTree>
    <p:extLst>
      <p:ext uri="{BB962C8B-B14F-4D97-AF65-F5344CB8AC3E}">
        <p14:creationId xmlns:p14="http://schemas.microsoft.com/office/powerpoint/2010/main" val="99290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C7732F2-9932-423A-8FE1-8656417F9A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4313" y="1633490"/>
            <a:ext cx="8223682" cy="4505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2421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CB457FA-5263-45EC-924F-5F998259BD07}"/>
              </a:ext>
            </a:extLst>
          </p:cNvPr>
          <p:cNvSpPr>
            <a:spLocks noGrp="1"/>
          </p:cNvSpPr>
          <p:nvPr>
            <p:ph idx="1"/>
          </p:nvPr>
        </p:nvSpPr>
        <p:spPr>
          <a:xfrm>
            <a:off x="1443473" y="2707690"/>
            <a:ext cx="8825659" cy="2513120"/>
          </a:xfrm>
        </p:spPr>
        <p:txBody>
          <a:bodyPr/>
          <a:lstStyle/>
          <a:p>
            <a:pPr marL="0" indent="0">
              <a:buNone/>
            </a:pPr>
            <a:r>
              <a:rPr lang="tr-TR" dirty="0"/>
              <a:t>                     Sunumumuz sona ermiştir. Dinlediğiniz için teşekkürler..</a:t>
            </a:r>
          </a:p>
        </p:txBody>
      </p:sp>
      <p:pic>
        <p:nvPicPr>
          <p:cNvPr id="7" name="Resim 6">
            <a:extLst>
              <a:ext uri="{FF2B5EF4-FFF2-40B4-BE49-F238E27FC236}">
                <a16:creationId xmlns:a16="http://schemas.microsoft.com/office/drawing/2014/main" id="{B5F28F7E-1399-4E12-B8DE-2DAE2DAEE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023" y="3500021"/>
            <a:ext cx="7972147" cy="3051699"/>
          </a:xfrm>
          <a:prstGeom prst="rect">
            <a:avLst/>
          </a:prstGeom>
        </p:spPr>
      </p:pic>
    </p:spTree>
    <p:extLst>
      <p:ext uri="{BB962C8B-B14F-4D97-AF65-F5344CB8AC3E}">
        <p14:creationId xmlns:p14="http://schemas.microsoft.com/office/powerpoint/2010/main" val="330808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EDDA46B-1D1D-4DD6-A83D-F0E3B82C90B8}"/>
              </a:ext>
            </a:extLst>
          </p:cNvPr>
          <p:cNvSpPr>
            <a:spLocks noGrp="1"/>
          </p:cNvSpPr>
          <p:nvPr>
            <p:ph idx="1"/>
          </p:nvPr>
        </p:nvSpPr>
        <p:spPr>
          <a:xfrm>
            <a:off x="745724" y="2414726"/>
            <a:ext cx="11150353" cy="4083728"/>
          </a:xfrm>
        </p:spPr>
        <p:txBody>
          <a:bodyPr/>
          <a:lstStyle/>
          <a:p>
            <a:r>
              <a:rPr lang="tr-TR" i="1" dirty="0"/>
              <a:t>Anne-baba olarak,</a:t>
            </a:r>
          </a:p>
          <a:p>
            <a:pPr>
              <a:lnSpc>
                <a:spcPct val="150000"/>
              </a:lnSpc>
            </a:pPr>
            <a:r>
              <a:rPr lang="tr-TR" dirty="0"/>
              <a:t>Çocuklarımıza ne kadar iyi örnek oluyoruz?</a:t>
            </a:r>
          </a:p>
          <a:p>
            <a:pPr>
              <a:lnSpc>
                <a:spcPct val="150000"/>
              </a:lnSpc>
            </a:pPr>
            <a:r>
              <a:rPr lang="tr-TR" dirty="0"/>
              <a:t>Çocuklarımızı ne kadar iyi anlıyoruz ve dinliyoruz?</a:t>
            </a:r>
          </a:p>
          <a:p>
            <a:pPr>
              <a:lnSpc>
                <a:spcPct val="150000"/>
              </a:lnSpc>
            </a:pPr>
            <a:r>
              <a:rPr lang="tr-TR" dirty="0"/>
              <a:t>Birlikte ne kadar kaliteli zaman geçiriyoruz?</a:t>
            </a:r>
          </a:p>
          <a:p>
            <a:pPr>
              <a:lnSpc>
                <a:spcPct val="150000"/>
              </a:lnSpc>
            </a:pPr>
            <a:r>
              <a:rPr lang="tr-TR" dirty="0"/>
              <a:t>Çocuklarımıza yaşına uygun sorumluklar mı veriyoruz?</a:t>
            </a:r>
          </a:p>
          <a:p>
            <a:pPr>
              <a:lnSpc>
                <a:spcPct val="150000"/>
              </a:lnSpc>
            </a:pPr>
            <a:r>
              <a:rPr lang="tr-TR" dirty="0"/>
              <a:t>Çocuklarımıza potansiyeli ölçüsünde mi görevler veriyoruz?</a:t>
            </a:r>
          </a:p>
          <a:p>
            <a:pPr>
              <a:lnSpc>
                <a:spcPct val="150000"/>
              </a:lnSpc>
            </a:pPr>
            <a:r>
              <a:rPr lang="tr-TR" dirty="0"/>
              <a:t>Çocuklarımızın eğitimine ne kadar önem veriyoruz?</a:t>
            </a:r>
          </a:p>
        </p:txBody>
      </p:sp>
      <p:pic>
        <p:nvPicPr>
          <p:cNvPr id="11" name="Resim 10">
            <a:extLst>
              <a:ext uri="{FF2B5EF4-FFF2-40B4-BE49-F238E27FC236}">
                <a16:creationId xmlns:a16="http://schemas.microsoft.com/office/drawing/2014/main" id="{85F3F3A6-659A-4993-A093-4E6A256B2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312" y="2308194"/>
            <a:ext cx="3559946" cy="3932808"/>
          </a:xfrm>
          <a:prstGeom prst="rect">
            <a:avLst/>
          </a:prstGeom>
          <a:ln>
            <a:noFill/>
          </a:ln>
          <a:effectLst>
            <a:softEdge rad="112500"/>
          </a:effectLst>
        </p:spPr>
      </p:pic>
    </p:spTree>
    <p:extLst>
      <p:ext uri="{BB962C8B-B14F-4D97-AF65-F5344CB8AC3E}">
        <p14:creationId xmlns:p14="http://schemas.microsoft.com/office/powerpoint/2010/main" val="3201408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1FE3D8-2941-4D90-BFC9-EBDDDFC35C8D}"/>
              </a:ext>
            </a:extLst>
          </p:cNvPr>
          <p:cNvSpPr>
            <a:spLocks noGrp="1"/>
          </p:cNvSpPr>
          <p:nvPr>
            <p:ph type="title"/>
          </p:nvPr>
        </p:nvSpPr>
        <p:spPr>
          <a:xfrm>
            <a:off x="2016706" y="811567"/>
            <a:ext cx="8158588" cy="943910"/>
          </a:xfrm>
        </p:spPr>
        <p:txBody>
          <a:bodyPr/>
          <a:lstStyle/>
          <a:p>
            <a:r>
              <a:rPr lang="tr-TR" i="1" dirty="0"/>
              <a:t>ANNE-BABA TUTUMLARI NELERDİR?</a:t>
            </a:r>
          </a:p>
        </p:txBody>
      </p:sp>
      <p:sp>
        <p:nvSpPr>
          <p:cNvPr id="3" name="İçerik Yer Tutucusu 2">
            <a:extLst>
              <a:ext uri="{FF2B5EF4-FFF2-40B4-BE49-F238E27FC236}">
                <a16:creationId xmlns:a16="http://schemas.microsoft.com/office/drawing/2014/main" id="{1EDC4496-D2FC-4465-A6E3-F6BC93D6A864}"/>
              </a:ext>
            </a:extLst>
          </p:cNvPr>
          <p:cNvSpPr>
            <a:spLocks noGrp="1"/>
          </p:cNvSpPr>
          <p:nvPr>
            <p:ph idx="1"/>
          </p:nvPr>
        </p:nvSpPr>
        <p:spPr>
          <a:xfrm>
            <a:off x="559295" y="2468793"/>
            <a:ext cx="7403975" cy="4074049"/>
          </a:xfrm>
        </p:spPr>
        <p:txBody>
          <a:bodyPr>
            <a:normAutofit lnSpcReduction="10000"/>
          </a:bodyPr>
          <a:lstStyle/>
          <a:p>
            <a:pPr marL="0" indent="0">
              <a:buNone/>
            </a:pPr>
            <a:r>
              <a:rPr lang="tr-TR" b="1" dirty="0"/>
              <a:t>1)Aşırı Koruyucu Ebeveyn Tutumu: </a:t>
            </a:r>
          </a:p>
          <a:p>
            <a:pPr>
              <a:lnSpc>
                <a:spcPct val="150000"/>
              </a:lnSpc>
            </a:pPr>
            <a:r>
              <a:rPr lang="tr-TR" dirty="0"/>
              <a:t>Bu ebeveyn tutumunda, anne-baba çocuğunu sürekli olarak kontrol altında tutmaya çalışır.</a:t>
            </a:r>
          </a:p>
          <a:p>
            <a:pPr>
              <a:lnSpc>
                <a:spcPct val="150000"/>
              </a:lnSpc>
            </a:pPr>
            <a:r>
              <a:rPr lang="tr-TR" dirty="0"/>
              <a:t>Çocuklarının başına kötü bir şey gelir korkusuyla kendi başına hiçbir şey yapmasına izin vermezler.</a:t>
            </a:r>
          </a:p>
          <a:p>
            <a:pPr>
              <a:lnSpc>
                <a:spcPct val="150000"/>
              </a:lnSpc>
            </a:pPr>
            <a:r>
              <a:rPr lang="tr-TR" dirty="0"/>
              <a:t>Çocuğa sorumluluk vermezler, çocuklarının alabileceği türde sorumlulukları kendileri yapmaya çalışırlar.</a:t>
            </a:r>
          </a:p>
          <a:p>
            <a:pPr>
              <a:lnSpc>
                <a:spcPct val="150000"/>
              </a:lnSpc>
            </a:pPr>
            <a:r>
              <a:rPr lang="tr-TR" dirty="0"/>
              <a:t>Çocuğun tüm ihtiyaçları büyükleri tarafından karşılanmaya çalışılır. </a:t>
            </a:r>
          </a:p>
          <a:p>
            <a:pPr marL="0" indent="0">
              <a:buNone/>
            </a:pPr>
            <a:endParaRPr lang="tr-TR" dirty="0"/>
          </a:p>
          <a:p>
            <a:endParaRPr lang="tr-TR" dirty="0"/>
          </a:p>
        </p:txBody>
      </p:sp>
      <p:pic>
        <p:nvPicPr>
          <p:cNvPr id="5" name="Resim 4">
            <a:extLst>
              <a:ext uri="{FF2B5EF4-FFF2-40B4-BE49-F238E27FC236}">
                <a16:creationId xmlns:a16="http://schemas.microsoft.com/office/drawing/2014/main" id="{75369A43-C1F4-4BE0-8B00-D71984BE94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382" y="2351842"/>
            <a:ext cx="4030462" cy="4191000"/>
          </a:xfrm>
          <a:prstGeom prst="rect">
            <a:avLst/>
          </a:prstGeom>
        </p:spPr>
      </p:pic>
    </p:spTree>
    <p:extLst>
      <p:ext uri="{BB962C8B-B14F-4D97-AF65-F5344CB8AC3E}">
        <p14:creationId xmlns:p14="http://schemas.microsoft.com/office/powerpoint/2010/main" val="376584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E0F60B4-3E15-41AE-9294-85774813BDD9}"/>
              </a:ext>
            </a:extLst>
          </p:cNvPr>
          <p:cNvSpPr>
            <a:spLocks noGrp="1"/>
          </p:cNvSpPr>
          <p:nvPr>
            <p:ph type="title"/>
          </p:nvPr>
        </p:nvSpPr>
        <p:spPr>
          <a:xfrm>
            <a:off x="1154954" y="973668"/>
            <a:ext cx="9302941" cy="706964"/>
          </a:xfrm>
        </p:spPr>
        <p:txBody>
          <a:bodyPr/>
          <a:lstStyle/>
          <a:p>
            <a:pPr algn="ctr"/>
            <a:r>
              <a:rPr lang="tr-TR" dirty="0"/>
              <a:t>AŞIRI KORUYUCU TUTUMUN ÇOCUĞUN KİŞİLİK GELİŞİMİNE ETKİSİ</a:t>
            </a:r>
          </a:p>
        </p:txBody>
      </p:sp>
      <p:sp>
        <p:nvSpPr>
          <p:cNvPr id="3" name="İçerik Yer Tutucusu 2">
            <a:extLst>
              <a:ext uri="{FF2B5EF4-FFF2-40B4-BE49-F238E27FC236}">
                <a16:creationId xmlns:a16="http://schemas.microsoft.com/office/drawing/2014/main" id="{382D5667-BD18-4A3D-B823-2C858E3E7B3E}"/>
              </a:ext>
            </a:extLst>
          </p:cNvPr>
          <p:cNvSpPr>
            <a:spLocks noGrp="1"/>
          </p:cNvSpPr>
          <p:nvPr>
            <p:ph idx="1"/>
          </p:nvPr>
        </p:nvSpPr>
        <p:spPr>
          <a:xfrm>
            <a:off x="880797" y="2379254"/>
            <a:ext cx="10430406" cy="4270120"/>
          </a:xfrm>
        </p:spPr>
        <p:txBody>
          <a:bodyPr>
            <a:normAutofit lnSpcReduction="10000"/>
          </a:bodyPr>
          <a:lstStyle/>
          <a:p>
            <a:pPr>
              <a:lnSpc>
                <a:spcPct val="150000"/>
              </a:lnSpc>
            </a:pPr>
            <a:r>
              <a:rPr lang="tr-TR" dirty="0"/>
              <a:t>Bu tarz bir tutumla yetiştirilen çocuklar ilerleyen dönemde genellikle girişim yeteneğinden yoksun, ürkek, çekingen bir yapıya sahip olurlar. Kendi başlarına karar vermekten çekinirler ve karşılarındaki kişiye sormadan bir şey yapamazlar.</a:t>
            </a:r>
          </a:p>
          <a:p>
            <a:pPr>
              <a:lnSpc>
                <a:spcPct val="150000"/>
              </a:lnSpc>
            </a:pPr>
            <a:r>
              <a:rPr lang="tr-TR" dirty="0"/>
              <a:t>Bu tarz ailelerde çocuk herhangi bir problemle karşılaştığında, aile çocuğun yerine problemi çözer. Bu nedenle çocukta problem çözme becerileri gelişmez.</a:t>
            </a:r>
          </a:p>
          <a:p>
            <a:pPr>
              <a:lnSpc>
                <a:spcPct val="150000"/>
              </a:lnSpc>
            </a:pPr>
            <a:r>
              <a:rPr lang="tr-TR" dirty="0"/>
              <a:t>Böyle bir tutum sergileyen ailelerde her karar, çocuk adına aile tarafından alınır. Bu nedenle çocukta karar verme ve önündeki seçenekleri değerlendirme yeteneği gelişmez.</a:t>
            </a:r>
          </a:p>
          <a:p>
            <a:pPr>
              <a:lnSpc>
                <a:spcPct val="150000"/>
              </a:lnSpc>
            </a:pPr>
            <a:r>
              <a:rPr lang="tr-TR" dirty="0"/>
              <a:t>Bu tutumla yetişen çocuklar ilerleyen dönemlerde bir gruba girmekte zorlanabilirler, sosyal becerileri zayıf olabilir. </a:t>
            </a:r>
          </a:p>
        </p:txBody>
      </p:sp>
    </p:spTree>
    <p:extLst>
      <p:ext uri="{BB962C8B-B14F-4D97-AF65-F5344CB8AC3E}">
        <p14:creationId xmlns:p14="http://schemas.microsoft.com/office/powerpoint/2010/main" val="1211563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41732E-AEC6-4140-AD91-E5A3CB45DC9D}"/>
              </a:ext>
            </a:extLst>
          </p:cNvPr>
          <p:cNvSpPr>
            <a:spLocks noGrp="1"/>
          </p:cNvSpPr>
          <p:nvPr>
            <p:ph type="title"/>
          </p:nvPr>
        </p:nvSpPr>
        <p:spPr>
          <a:xfrm>
            <a:off x="1535578" y="973668"/>
            <a:ext cx="8761413" cy="706964"/>
          </a:xfrm>
        </p:spPr>
        <p:txBody>
          <a:bodyPr/>
          <a:lstStyle/>
          <a:p>
            <a:r>
              <a:rPr lang="tr-TR" i="1" dirty="0"/>
              <a:t>      ANNE-BABA TUTUMLARI NELERDİR?</a:t>
            </a:r>
            <a:endParaRPr lang="tr-TR" dirty="0"/>
          </a:p>
        </p:txBody>
      </p:sp>
      <p:sp>
        <p:nvSpPr>
          <p:cNvPr id="3" name="İçerik Yer Tutucusu 2">
            <a:extLst>
              <a:ext uri="{FF2B5EF4-FFF2-40B4-BE49-F238E27FC236}">
                <a16:creationId xmlns:a16="http://schemas.microsoft.com/office/drawing/2014/main" id="{88BBE4E2-715C-4F33-A8CC-A0C1E3B1EF0E}"/>
              </a:ext>
            </a:extLst>
          </p:cNvPr>
          <p:cNvSpPr>
            <a:spLocks noGrp="1"/>
          </p:cNvSpPr>
          <p:nvPr>
            <p:ph idx="1"/>
          </p:nvPr>
        </p:nvSpPr>
        <p:spPr>
          <a:xfrm>
            <a:off x="826481" y="2263806"/>
            <a:ext cx="6613007" cy="4509856"/>
          </a:xfrm>
        </p:spPr>
        <p:txBody>
          <a:bodyPr>
            <a:normAutofit fontScale="92500" lnSpcReduction="10000"/>
          </a:bodyPr>
          <a:lstStyle/>
          <a:p>
            <a:pPr marL="0" indent="0">
              <a:lnSpc>
                <a:spcPct val="150000"/>
              </a:lnSpc>
              <a:buNone/>
            </a:pPr>
            <a:r>
              <a:rPr lang="tr-TR" b="1" dirty="0"/>
              <a:t>2)Aşırı Baskıcı-Otoriter Ebeveyn Tutumu: </a:t>
            </a:r>
          </a:p>
          <a:p>
            <a:pPr>
              <a:lnSpc>
                <a:spcPct val="150000"/>
              </a:lnSpc>
            </a:pPr>
            <a:r>
              <a:rPr lang="tr-TR" dirty="0"/>
              <a:t>Otoriter anne baba tutumunda çocuğa aşırı baskı ve disiplin uygulanır. Çocuğun ilgi ve ihtiyaçları, kişilik yapısı dikkate alınmadan koyulan kurallara koşulsuz şartsız uyması beklenir.</a:t>
            </a:r>
          </a:p>
          <a:p>
            <a:pPr>
              <a:lnSpc>
                <a:spcPct val="150000"/>
              </a:lnSpc>
            </a:pPr>
            <a:r>
              <a:rPr lang="tr-TR" dirty="0"/>
              <a:t>Bu tutumda çocuğun görüş ve düşünceleri önemsenmez, benliğini ortaya koyması desteklenmez.</a:t>
            </a:r>
          </a:p>
          <a:p>
            <a:pPr>
              <a:lnSpc>
                <a:spcPct val="150000"/>
              </a:lnSpc>
            </a:pPr>
            <a:r>
              <a:rPr lang="tr-TR" dirty="0"/>
              <a:t>Katı bir disiplin anlayışının uygulandığı bu tutumda ceza ön planda tutulur. Çocukla olan iletişim genellikle soğuk ve serttir. Çocuğa olan sevgi, yalnızca çocuk kendilerinin istediği gibi davrandığı zaman gösterilir. </a:t>
            </a:r>
          </a:p>
        </p:txBody>
      </p:sp>
      <p:pic>
        <p:nvPicPr>
          <p:cNvPr id="5" name="Resim 4">
            <a:extLst>
              <a:ext uri="{FF2B5EF4-FFF2-40B4-BE49-F238E27FC236}">
                <a16:creationId xmlns:a16="http://schemas.microsoft.com/office/drawing/2014/main" id="{CCA3E574-E1B4-45BD-BFCA-51C067454A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695" y="2521258"/>
            <a:ext cx="4000082" cy="4163627"/>
          </a:xfrm>
          <a:prstGeom prst="rect">
            <a:avLst/>
          </a:prstGeom>
          <a:ln>
            <a:noFill/>
          </a:ln>
          <a:effectLst>
            <a:softEdge rad="112500"/>
          </a:effectLst>
        </p:spPr>
      </p:pic>
    </p:spTree>
    <p:extLst>
      <p:ext uri="{BB962C8B-B14F-4D97-AF65-F5344CB8AC3E}">
        <p14:creationId xmlns:p14="http://schemas.microsoft.com/office/powerpoint/2010/main" val="278049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B275D5-CD66-41A8-8C6B-217582815FBA}"/>
              </a:ext>
            </a:extLst>
          </p:cNvPr>
          <p:cNvSpPr>
            <a:spLocks noGrp="1"/>
          </p:cNvSpPr>
          <p:nvPr>
            <p:ph type="title"/>
          </p:nvPr>
        </p:nvSpPr>
        <p:spPr/>
        <p:txBody>
          <a:bodyPr/>
          <a:lstStyle/>
          <a:p>
            <a:pPr algn="ctr"/>
            <a:r>
              <a:rPr lang="tr-TR" dirty="0"/>
              <a:t>AŞIRI OTORİTER TUTUMUN ÇOCUĞUN KİŞİLİK GELİŞİMİNE ETKİSİ</a:t>
            </a:r>
          </a:p>
        </p:txBody>
      </p:sp>
      <p:sp>
        <p:nvSpPr>
          <p:cNvPr id="3" name="İçerik Yer Tutucusu 2">
            <a:extLst>
              <a:ext uri="{FF2B5EF4-FFF2-40B4-BE49-F238E27FC236}">
                <a16:creationId xmlns:a16="http://schemas.microsoft.com/office/drawing/2014/main" id="{D6C28D93-F058-4DD0-8593-D50BDB237626}"/>
              </a:ext>
            </a:extLst>
          </p:cNvPr>
          <p:cNvSpPr>
            <a:spLocks noGrp="1"/>
          </p:cNvSpPr>
          <p:nvPr>
            <p:ph idx="1"/>
          </p:nvPr>
        </p:nvSpPr>
        <p:spPr>
          <a:xfrm>
            <a:off x="656947" y="2541355"/>
            <a:ext cx="11239130" cy="3930465"/>
          </a:xfrm>
        </p:spPr>
        <p:txBody>
          <a:bodyPr>
            <a:normAutofit/>
          </a:bodyPr>
          <a:lstStyle/>
          <a:p>
            <a:pPr>
              <a:lnSpc>
                <a:spcPct val="150000"/>
              </a:lnSpc>
            </a:pPr>
            <a:r>
              <a:rPr lang="tr-TR" dirty="0"/>
              <a:t>Bu tarz bir tutumla yetiştirilen çocuklar anne-babadan korktuğu için kendi duygu ve düşüncelerini dile getiremeyebilirler, anne-babaya mesafeli şekilde yaklaşırlar.</a:t>
            </a:r>
          </a:p>
          <a:p>
            <a:pPr>
              <a:lnSpc>
                <a:spcPct val="150000"/>
              </a:lnSpc>
            </a:pPr>
            <a:r>
              <a:rPr lang="tr-TR" dirty="0"/>
              <a:t>Böyle bir tutumla yetişen bazı çocuklar otoriteye karşı koyabilmek adına inatçı, sinirli, uyumsuz, başkalarına saldırgan davranışlar sergileyen bir yapıya sahip olabilir. Ya da pasif, ürkek, utangaç bir yapı geliştirebilirler.</a:t>
            </a:r>
          </a:p>
          <a:p>
            <a:pPr>
              <a:lnSpc>
                <a:spcPct val="150000"/>
              </a:lnSpc>
            </a:pPr>
            <a:r>
              <a:rPr lang="tr-TR" dirty="0"/>
              <a:t>Sürekli kusurları arandığı için streslidirler. İlerleyen dönemlerde hata yapan kişileri affetmek ve hoşgörülü bir tutum sergilemekte çok zorlanırlar.</a:t>
            </a:r>
          </a:p>
        </p:txBody>
      </p:sp>
    </p:spTree>
    <p:extLst>
      <p:ext uri="{BB962C8B-B14F-4D97-AF65-F5344CB8AC3E}">
        <p14:creationId xmlns:p14="http://schemas.microsoft.com/office/powerpoint/2010/main" val="116597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92B017B-63EE-4076-BB95-1B506CA4CEA3}"/>
              </a:ext>
            </a:extLst>
          </p:cNvPr>
          <p:cNvSpPr>
            <a:spLocks noGrp="1"/>
          </p:cNvSpPr>
          <p:nvPr>
            <p:ph idx="1"/>
          </p:nvPr>
        </p:nvSpPr>
        <p:spPr>
          <a:xfrm>
            <a:off x="4341179" y="2547891"/>
            <a:ext cx="7377345" cy="4154750"/>
          </a:xfrm>
        </p:spPr>
        <p:txBody>
          <a:bodyPr>
            <a:normAutofit fontScale="92500" lnSpcReduction="10000"/>
          </a:bodyPr>
          <a:lstStyle/>
          <a:p>
            <a:pPr marL="0" indent="0">
              <a:buNone/>
            </a:pPr>
            <a:r>
              <a:rPr lang="tr-TR" b="1" dirty="0"/>
              <a:t>3) </a:t>
            </a:r>
            <a:r>
              <a:rPr lang="tr-TR" b="1" dirty="0" err="1"/>
              <a:t>Mükemmelliyetçi</a:t>
            </a:r>
            <a:r>
              <a:rPr lang="tr-TR" b="1" dirty="0"/>
              <a:t> Ebeveyn Tutumu:</a:t>
            </a:r>
            <a:r>
              <a:rPr lang="tr-TR" dirty="0"/>
              <a:t> </a:t>
            </a:r>
          </a:p>
          <a:p>
            <a:pPr>
              <a:lnSpc>
                <a:spcPct val="150000"/>
              </a:lnSpc>
            </a:pPr>
            <a:r>
              <a:rPr lang="tr-TR" dirty="0" err="1"/>
              <a:t>Mükemmelliyetçi</a:t>
            </a:r>
            <a:r>
              <a:rPr lang="tr-TR" dirty="0"/>
              <a:t> anne-babalar çocuklarının gösterdiği başarıyı hiçbir zaman yeterli bulmayan, çocuklarından potansiyelinin çok üstünde başarılar bekleyen anne-babalardır.</a:t>
            </a:r>
          </a:p>
          <a:p>
            <a:pPr>
              <a:lnSpc>
                <a:spcPct val="150000"/>
              </a:lnSpc>
            </a:pPr>
            <a:r>
              <a:rPr lang="tr-TR" dirty="0"/>
              <a:t>Bu tarz anne-babalar çocuklarını genelde başkalarının çocuklarıyla kıyaslarlar, çocuklarının yaptığı şeylerde kusur ararlar ve hep daha iyisini yapmasını isterler.</a:t>
            </a:r>
          </a:p>
          <a:p>
            <a:pPr>
              <a:lnSpc>
                <a:spcPct val="150000"/>
              </a:lnSpc>
            </a:pPr>
            <a:r>
              <a:rPr lang="tr-TR" dirty="0"/>
              <a:t>Kendi yaşamlarında da </a:t>
            </a:r>
            <a:r>
              <a:rPr lang="tr-TR" dirty="0" err="1"/>
              <a:t>mükemmelliyetçi</a:t>
            </a:r>
            <a:r>
              <a:rPr lang="tr-TR" dirty="0"/>
              <a:t> bir eğilim içinde olan bu ebeveynler, aynı kişilik yapısını çocuklarına da yansıtmaya çalışırlar.</a:t>
            </a:r>
          </a:p>
          <a:p>
            <a:pPr>
              <a:lnSpc>
                <a:spcPct val="150000"/>
              </a:lnSpc>
            </a:pPr>
            <a:endParaRPr lang="tr-TR" dirty="0"/>
          </a:p>
        </p:txBody>
      </p:sp>
      <p:sp>
        <p:nvSpPr>
          <p:cNvPr id="4" name="Başlık 1">
            <a:extLst>
              <a:ext uri="{FF2B5EF4-FFF2-40B4-BE49-F238E27FC236}">
                <a16:creationId xmlns:a16="http://schemas.microsoft.com/office/drawing/2014/main" id="{384072DA-9E43-438A-8B7D-36006D346B8A}"/>
              </a:ext>
            </a:extLst>
          </p:cNvPr>
          <p:cNvSpPr>
            <a:spLocks noGrp="1"/>
          </p:cNvSpPr>
          <p:nvPr>
            <p:ph type="title"/>
          </p:nvPr>
        </p:nvSpPr>
        <p:spPr>
          <a:xfrm>
            <a:off x="2015231" y="973138"/>
            <a:ext cx="7901882" cy="708025"/>
          </a:xfrm>
        </p:spPr>
        <p:txBody>
          <a:bodyPr/>
          <a:lstStyle/>
          <a:p>
            <a:r>
              <a:rPr lang="tr-TR" i="1" dirty="0"/>
              <a:t>ANNE-BABA TUTUMLARI NELERDİR?</a:t>
            </a:r>
          </a:p>
        </p:txBody>
      </p:sp>
      <p:pic>
        <p:nvPicPr>
          <p:cNvPr id="6" name="Resim 5">
            <a:extLst>
              <a:ext uri="{FF2B5EF4-FFF2-40B4-BE49-F238E27FC236}">
                <a16:creationId xmlns:a16="http://schemas.microsoft.com/office/drawing/2014/main" id="{8A25E0AA-BAD2-4D19-B50C-3B0E8CF19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476" y="2547891"/>
            <a:ext cx="3551068" cy="3755255"/>
          </a:xfrm>
          <a:prstGeom prst="rect">
            <a:avLst/>
          </a:prstGeom>
        </p:spPr>
      </p:pic>
    </p:spTree>
    <p:extLst>
      <p:ext uri="{BB962C8B-B14F-4D97-AF65-F5344CB8AC3E}">
        <p14:creationId xmlns:p14="http://schemas.microsoft.com/office/powerpoint/2010/main" val="2217338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ACA941-F37A-44C2-8228-50B5E37C2246}"/>
              </a:ext>
            </a:extLst>
          </p:cNvPr>
          <p:cNvSpPr>
            <a:spLocks noGrp="1"/>
          </p:cNvSpPr>
          <p:nvPr>
            <p:ph type="title"/>
          </p:nvPr>
        </p:nvSpPr>
        <p:spPr>
          <a:xfrm>
            <a:off x="1154954" y="973668"/>
            <a:ext cx="9365085" cy="706964"/>
          </a:xfrm>
        </p:spPr>
        <p:txBody>
          <a:bodyPr/>
          <a:lstStyle/>
          <a:p>
            <a:pPr algn="ctr"/>
            <a:r>
              <a:rPr lang="tr-TR" dirty="0"/>
              <a:t>MÜKEMMELLİYETÇİ EBEVEYN TUTUMUNUN ÇOCUĞUN KİŞİLİK GELİŞİMİNE ETKİSİ</a:t>
            </a:r>
          </a:p>
        </p:txBody>
      </p:sp>
      <p:sp>
        <p:nvSpPr>
          <p:cNvPr id="3" name="İçerik Yer Tutucusu 2">
            <a:extLst>
              <a:ext uri="{FF2B5EF4-FFF2-40B4-BE49-F238E27FC236}">
                <a16:creationId xmlns:a16="http://schemas.microsoft.com/office/drawing/2014/main" id="{EDE5D1E9-7D23-41D1-AA54-45E9EF08EB8E}"/>
              </a:ext>
            </a:extLst>
          </p:cNvPr>
          <p:cNvSpPr>
            <a:spLocks noGrp="1"/>
          </p:cNvSpPr>
          <p:nvPr>
            <p:ph idx="1"/>
          </p:nvPr>
        </p:nvSpPr>
        <p:spPr>
          <a:xfrm>
            <a:off x="1217098" y="2665644"/>
            <a:ext cx="10172952" cy="3921588"/>
          </a:xfrm>
        </p:spPr>
        <p:txBody>
          <a:bodyPr>
            <a:normAutofit/>
          </a:bodyPr>
          <a:lstStyle/>
          <a:p>
            <a:pPr>
              <a:lnSpc>
                <a:spcPct val="150000"/>
              </a:lnSpc>
            </a:pPr>
            <a:r>
              <a:rPr lang="tr-TR" dirty="0"/>
              <a:t>Bu tarz bir ailede yetişen çocuklar beklentiler hep yüksek olduğu için bir süre sonra bu beklentileri karşılayamadığında “Ben başarısızım, beceriksizin biriyim.” diye düşünmeye başlarlar. Bu yüzden düşük benlik saygısına sahip olabilirler.</a:t>
            </a:r>
          </a:p>
          <a:p>
            <a:pPr>
              <a:lnSpc>
                <a:spcPct val="150000"/>
              </a:lnSpc>
            </a:pPr>
            <a:r>
              <a:rPr lang="tr-TR" dirty="0"/>
              <a:t>Her işte en iyisi olmak isterler ancak istedikleri seviyeyi yakalayamayınca hayal kırıklığına uğrayıp, çalışmayı tamamen bırakabilirler. </a:t>
            </a:r>
          </a:p>
          <a:p>
            <a:pPr>
              <a:lnSpc>
                <a:spcPct val="150000"/>
              </a:lnSpc>
            </a:pPr>
            <a:r>
              <a:rPr lang="tr-TR" dirty="0"/>
              <a:t>Ne yapsam başaramıyorum diyerek anne babalarının beklentilerine cevap vermekten vazgeçebilirler ve bu şekilde ebeveynlerini cezalandırmaya çalışırlar. </a:t>
            </a:r>
          </a:p>
        </p:txBody>
      </p:sp>
    </p:spTree>
    <p:extLst>
      <p:ext uri="{BB962C8B-B14F-4D97-AF65-F5344CB8AC3E}">
        <p14:creationId xmlns:p14="http://schemas.microsoft.com/office/powerpoint/2010/main" val="119949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90C61C-85DB-4D5D-82F6-3403E311AB67}"/>
              </a:ext>
            </a:extLst>
          </p:cNvPr>
          <p:cNvSpPr>
            <a:spLocks noGrp="1"/>
          </p:cNvSpPr>
          <p:nvPr>
            <p:ph type="title"/>
          </p:nvPr>
        </p:nvSpPr>
        <p:spPr>
          <a:xfrm>
            <a:off x="1873188" y="973668"/>
            <a:ext cx="8043179" cy="706964"/>
          </a:xfrm>
        </p:spPr>
        <p:txBody>
          <a:bodyPr/>
          <a:lstStyle/>
          <a:p>
            <a:r>
              <a:rPr lang="tr-TR" i="1" dirty="0"/>
              <a:t>ANNE-BABA TUTUMLARI NELERDİR?</a:t>
            </a:r>
          </a:p>
        </p:txBody>
      </p:sp>
      <p:sp>
        <p:nvSpPr>
          <p:cNvPr id="3" name="İçerik Yer Tutucusu 2">
            <a:extLst>
              <a:ext uri="{FF2B5EF4-FFF2-40B4-BE49-F238E27FC236}">
                <a16:creationId xmlns:a16="http://schemas.microsoft.com/office/drawing/2014/main" id="{8AD2CFD6-48CB-4A90-A60A-905E73583A82}"/>
              </a:ext>
            </a:extLst>
          </p:cNvPr>
          <p:cNvSpPr>
            <a:spLocks noGrp="1"/>
          </p:cNvSpPr>
          <p:nvPr>
            <p:ph idx="1"/>
          </p:nvPr>
        </p:nvSpPr>
        <p:spPr>
          <a:xfrm>
            <a:off x="816745" y="2567989"/>
            <a:ext cx="7625918" cy="3797300"/>
          </a:xfrm>
        </p:spPr>
        <p:txBody>
          <a:bodyPr>
            <a:normAutofit/>
          </a:bodyPr>
          <a:lstStyle/>
          <a:p>
            <a:pPr marL="0" indent="0">
              <a:buNone/>
            </a:pPr>
            <a:r>
              <a:rPr lang="tr-TR" b="1" dirty="0"/>
              <a:t>4) Kabul Edici, Güven Verici, Demokratik Ebeveyn Tutumu:</a:t>
            </a:r>
          </a:p>
          <a:p>
            <a:pPr>
              <a:lnSpc>
                <a:spcPct val="150000"/>
              </a:lnSpc>
            </a:pPr>
            <a:r>
              <a:rPr lang="tr-TR" dirty="0"/>
              <a:t>Sevgi, saygı, huzur ve güven ortamının olduğu bu ebeveyn tutumunda, çocuk tüm yönleriyle kabul edilir.</a:t>
            </a:r>
          </a:p>
          <a:p>
            <a:pPr>
              <a:lnSpc>
                <a:spcPct val="150000"/>
              </a:lnSpc>
            </a:pPr>
            <a:r>
              <a:rPr lang="tr-TR" dirty="0"/>
              <a:t>Aile içindeki kurallar ve sınırlar herkes için ve evdeki tüm bireyler ile birlikte belirlenir. Bu sınırlar içinde çocuk özgürdür. Çocuğa kuralların mantıklı açıklaması yapılır. </a:t>
            </a:r>
          </a:p>
          <a:p>
            <a:pPr>
              <a:lnSpc>
                <a:spcPct val="150000"/>
              </a:lnSpc>
            </a:pPr>
            <a:r>
              <a:rPr lang="tr-TR" dirty="0"/>
              <a:t>Aileyi ilgilendiren kararlar hep birlikte alınır. Her konuda çocuğun fikir ve düşünceleri dinlenir ve saygı duyulur.</a:t>
            </a:r>
          </a:p>
          <a:p>
            <a:pPr marL="0" indent="0">
              <a:buNone/>
            </a:pPr>
            <a:endParaRPr lang="tr-TR" dirty="0"/>
          </a:p>
        </p:txBody>
      </p:sp>
      <p:pic>
        <p:nvPicPr>
          <p:cNvPr id="5" name="Resim 4">
            <a:extLst>
              <a:ext uri="{FF2B5EF4-FFF2-40B4-BE49-F238E27FC236}">
                <a16:creationId xmlns:a16="http://schemas.microsoft.com/office/drawing/2014/main" id="{7817833B-5E56-4E92-BAC2-1E707E497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6131" y="2567989"/>
            <a:ext cx="3684234" cy="3601992"/>
          </a:xfrm>
          <a:prstGeom prst="rect">
            <a:avLst/>
          </a:prstGeom>
        </p:spPr>
      </p:pic>
    </p:spTree>
    <p:extLst>
      <p:ext uri="{BB962C8B-B14F-4D97-AF65-F5344CB8AC3E}">
        <p14:creationId xmlns:p14="http://schemas.microsoft.com/office/powerpoint/2010/main" val="75575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yon Toplantı Odası">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1466</TotalTime>
  <Words>1444</Words>
  <Application>Microsoft Office PowerPoint</Application>
  <PresentationFormat>Geniş ekran</PresentationFormat>
  <Paragraphs>80</Paragraphs>
  <Slides>19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19</vt:i4>
      </vt:variant>
    </vt:vector>
  </HeadingPairs>
  <TitlesOfParts>
    <vt:vector size="23" baseType="lpstr">
      <vt:lpstr>Arial</vt:lpstr>
      <vt:lpstr>Century Gothic</vt:lpstr>
      <vt:lpstr>Wingdings 3</vt:lpstr>
      <vt:lpstr>İyon Toplantı Odası</vt:lpstr>
      <vt:lpstr>ÖRNEK ANNE-BABA VE HUZURLU AİLE </vt:lpstr>
      <vt:lpstr>PowerPoint Sunusu</vt:lpstr>
      <vt:lpstr>ANNE-BABA TUTUMLARI NELERDİR?</vt:lpstr>
      <vt:lpstr>AŞIRI KORUYUCU TUTUMUN ÇOCUĞUN KİŞİLİK GELİŞİMİNE ETKİSİ</vt:lpstr>
      <vt:lpstr>      ANNE-BABA TUTUMLARI NELERDİR?</vt:lpstr>
      <vt:lpstr>AŞIRI OTORİTER TUTUMUN ÇOCUĞUN KİŞİLİK GELİŞİMİNE ETKİSİ</vt:lpstr>
      <vt:lpstr>ANNE-BABA TUTUMLARI NELERDİR?</vt:lpstr>
      <vt:lpstr>MÜKEMMELLİYETÇİ EBEVEYN TUTUMUNUN ÇOCUĞUN KİŞİLİK GELİŞİMİNE ETKİSİ</vt:lpstr>
      <vt:lpstr>ANNE-BABA TUTUMLARI NELERDİR?</vt:lpstr>
      <vt:lpstr>KABUL EDİCİ, GÜVEN VERİCİ, DEMOKRATİK EBEVEYN TUTUMU </vt:lpstr>
      <vt:lpstr>KABUL EDİCİ, GÜVEN VERİCİ, DEMOKRATİK EBEVEYN TUTUMUNUN ÇOCUĞUN KİŞİLİK GELİŞİMİNE ETKİSİ</vt:lpstr>
      <vt:lpstr>ETKİLİ VE OLUMLU BİR EBEVEYN TUTUMU İÇİN ÇOCUKLARIMIZA NASIL YAKLAŞMALIYIZ?</vt:lpstr>
      <vt:lpstr>ETKİLİ VE OLUMLU BİR EBEVEYN TUTUMU İÇİN ÇOCUKLARIMIZA NASIL YAKLAŞMALIYIZ?</vt:lpstr>
      <vt:lpstr>ETKİLİ VE OLUMLU BİR EBEVEYN TUTUMU İÇİN ÇOCUKLARIMIZA NASIL YAKLAŞMALIYIZ?</vt:lpstr>
      <vt:lpstr>ETKİLİ VE OLUMLU BİR EBEVEYN TUTUMU İÇİN ÇOCUKLARIMIZA NASIL YAKLAŞMALIYIZ?</vt:lpstr>
      <vt:lpstr>ETKİLİ VE OLUMLU BİR EBEVEYN TUTUMU İÇİN ÇOCUKLARIMIZA NASIL YAKLAŞMALIYIZ?</vt:lpstr>
      <vt:lpstr>ETKİLİ VE OLUMLU BİR EBEVEYN TUTUMU İÇİN ÇOCUKLARIMIZA NASIL YAKLAŞMALIYIZ?</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ÖRNEK ANNE-BABA VE HUZURLU AİLE</dc:title>
  <dc:creator>Esin KORKUT</dc:creator>
  <cp:lastModifiedBy>Esin KORKUT</cp:lastModifiedBy>
  <cp:revision>52</cp:revision>
  <dcterms:created xsi:type="dcterms:W3CDTF">2021-04-10T12:11:58Z</dcterms:created>
  <dcterms:modified xsi:type="dcterms:W3CDTF">2021-04-21T16:47:24Z</dcterms:modified>
</cp:coreProperties>
</file>