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9.jpg" ContentType="image/jpeg"/>
  <Override PartName="/ppt/media/image10.jpg" ContentType="image/jpeg"/>
  <Override PartName="/ppt/media/image11.jpg" ContentType="image/jpeg"/>
  <Override PartName="/ppt/media/image12.jpg" ContentType="image/jpeg"/>
  <Override PartName="/ppt/media/image13.jpg" ContentType="image/jpeg"/>
  <Override PartName="/ppt/media/image14.jpg" ContentType="image/jpeg"/>
  <Override PartName="/ppt/media/image17.jpg" ContentType="image/jpeg"/>
  <Override PartName="/ppt/media/image18.jpg" ContentType="image/jpeg"/>
  <Override PartName="/ppt/media/image19.jpg" ContentType="image/jpeg"/>
  <Override PartName="/ppt/media/image20.jpg" ContentType="image/jpe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in KORKUT" userId="caf371f497c48208" providerId="LiveId" clId="{CE659E7C-F99A-43DC-A5AC-45292868BFF0}"/>
    <pc:docChg chg="undo custSel addSld delSld modSld">
      <pc:chgData name="Esin KORKUT" userId="caf371f497c48208" providerId="LiveId" clId="{CE659E7C-F99A-43DC-A5AC-45292868BFF0}" dt="2021-01-09T20:12:46.657" v="5581" actId="1076"/>
      <pc:docMkLst>
        <pc:docMk/>
      </pc:docMkLst>
      <pc:sldChg chg="addSp delSp modSp mod">
        <pc:chgData name="Esin KORKUT" userId="caf371f497c48208" providerId="LiveId" clId="{CE659E7C-F99A-43DC-A5AC-45292868BFF0}" dt="2021-01-05T20:24:36.545" v="13" actId="1440"/>
        <pc:sldMkLst>
          <pc:docMk/>
          <pc:sldMk cId="2360099798" sldId="256"/>
        </pc:sldMkLst>
        <pc:spChg chg="del">
          <ac:chgData name="Esin KORKUT" userId="caf371f497c48208" providerId="LiveId" clId="{CE659E7C-F99A-43DC-A5AC-45292868BFF0}" dt="2021-01-05T20:24:04.423" v="8" actId="21"/>
          <ac:spMkLst>
            <pc:docMk/>
            <pc:sldMk cId="2360099798" sldId="256"/>
            <ac:spMk id="3" creationId="{531AC1F2-B8A2-4DBA-8ADD-A7B0228E8FCD}"/>
          </ac:spMkLst>
        </pc:spChg>
        <pc:picChg chg="add mod">
          <ac:chgData name="Esin KORKUT" userId="caf371f497c48208" providerId="LiveId" clId="{CE659E7C-F99A-43DC-A5AC-45292868BFF0}" dt="2021-01-05T20:24:36.545" v="13" actId="1440"/>
          <ac:picMkLst>
            <pc:docMk/>
            <pc:sldMk cId="2360099798" sldId="256"/>
            <ac:picMk id="5" creationId="{79146828-A190-4349-92B9-3CB8A5D61B6B}"/>
          </ac:picMkLst>
        </pc:picChg>
      </pc:sldChg>
      <pc:sldChg chg="modSp mod">
        <pc:chgData name="Esin KORKUT" userId="caf371f497c48208" providerId="LiveId" clId="{CE659E7C-F99A-43DC-A5AC-45292868BFF0}" dt="2021-01-07T16:38:17.548" v="2215" actId="2711"/>
        <pc:sldMkLst>
          <pc:docMk/>
          <pc:sldMk cId="2601641694" sldId="257"/>
        </pc:sldMkLst>
        <pc:spChg chg="mod">
          <ac:chgData name="Esin KORKUT" userId="caf371f497c48208" providerId="LiveId" clId="{CE659E7C-F99A-43DC-A5AC-45292868BFF0}" dt="2021-01-07T16:38:17.548" v="2215" actId="2711"/>
          <ac:spMkLst>
            <pc:docMk/>
            <pc:sldMk cId="2601641694" sldId="257"/>
            <ac:spMk id="3" creationId="{F2F97350-845E-40D7-AFDF-FB96D28BA76A}"/>
          </ac:spMkLst>
        </pc:spChg>
      </pc:sldChg>
      <pc:sldChg chg="modSp mod">
        <pc:chgData name="Esin KORKUT" userId="caf371f497c48208" providerId="LiveId" clId="{CE659E7C-F99A-43DC-A5AC-45292868BFF0}" dt="2021-01-07T16:38:27.743" v="2217" actId="27636"/>
        <pc:sldMkLst>
          <pc:docMk/>
          <pc:sldMk cId="1799783549" sldId="258"/>
        </pc:sldMkLst>
        <pc:spChg chg="mod">
          <ac:chgData name="Esin KORKUT" userId="caf371f497c48208" providerId="LiveId" clId="{CE659E7C-F99A-43DC-A5AC-45292868BFF0}" dt="2021-01-07T16:38:27.743" v="2217" actId="27636"/>
          <ac:spMkLst>
            <pc:docMk/>
            <pc:sldMk cId="1799783549" sldId="258"/>
            <ac:spMk id="3" creationId="{37CA50AB-DF4E-4B80-8476-F3312972663E}"/>
          </ac:spMkLst>
        </pc:spChg>
      </pc:sldChg>
      <pc:sldChg chg="addSp delSp modSp new mod">
        <pc:chgData name="Esin KORKUT" userId="caf371f497c48208" providerId="LiveId" clId="{CE659E7C-F99A-43DC-A5AC-45292868BFF0}" dt="2021-01-07T16:38:37.910" v="2218" actId="2711"/>
        <pc:sldMkLst>
          <pc:docMk/>
          <pc:sldMk cId="3344922789" sldId="259"/>
        </pc:sldMkLst>
        <pc:spChg chg="mod">
          <ac:chgData name="Esin KORKUT" userId="caf371f497c48208" providerId="LiveId" clId="{CE659E7C-F99A-43DC-A5AC-45292868BFF0}" dt="2021-01-05T20:30:43.506" v="44" actId="20577"/>
          <ac:spMkLst>
            <pc:docMk/>
            <pc:sldMk cId="3344922789" sldId="259"/>
            <ac:spMk id="2" creationId="{E0AE5EFC-EBAB-470E-9AB5-976DEE89F01A}"/>
          </ac:spMkLst>
        </pc:spChg>
        <pc:spChg chg="mod">
          <ac:chgData name="Esin KORKUT" userId="caf371f497c48208" providerId="LiveId" clId="{CE659E7C-F99A-43DC-A5AC-45292868BFF0}" dt="2021-01-07T16:38:37.910" v="2218" actId="2711"/>
          <ac:spMkLst>
            <pc:docMk/>
            <pc:sldMk cId="3344922789" sldId="259"/>
            <ac:spMk id="3" creationId="{DEA20122-4DA0-42C6-8653-EA6FAC643284}"/>
          </ac:spMkLst>
        </pc:spChg>
        <pc:picChg chg="add del mod">
          <ac:chgData name="Esin KORKUT" userId="caf371f497c48208" providerId="LiveId" clId="{CE659E7C-F99A-43DC-A5AC-45292868BFF0}" dt="2021-01-05T20:53:39.851" v="417" actId="21"/>
          <ac:picMkLst>
            <pc:docMk/>
            <pc:sldMk cId="3344922789" sldId="259"/>
            <ac:picMk id="5" creationId="{B9B834B1-4E72-4F7D-A5C2-2318BE9E3CD2}"/>
          </ac:picMkLst>
        </pc:picChg>
        <pc:picChg chg="add mod">
          <ac:chgData name="Esin KORKUT" userId="caf371f497c48208" providerId="LiveId" clId="{CE659E7C-F99A-43DC-A5AC-45292868BFF0}" dt="2021-01-05T20:55:31.001" v="437" actId="14100"/>
          <ac:picMkLst>
            <pc:docMk/>
            <pc:sldMk cId="3344922789" sldId="259"/>
            <ac:picMk id="7" creationId="{5543BDF5-7AFA-45F9-80AD-BCB135AFFAAD}"/>
          </ac:picMkLst>
        </pc:picChg>
      </pc:sldChg>
      <pc:sldChg chg="modSp new mod">
        <pc:chgData name="Esin KORKUT" userId="caf371f497c48208" providerId="LiveId" clId="{CE659E7C-F99A-43DC-A5AC-45292868BFF0}" dt="2021-01-07T16:38:52.361" v="2224" actId="27636"/>
        <pc:sldMkLst>
          <pc:docMk/>
          <pc:sldMk cId="1318840450" sldId="260"/>
        </pc:sldMkLst>
        <pc:spChg chg="mod">
          <ac:chgData name="Esin KORKUT" userId="caf371f497c48208" providerId="LiveId" clId="{CE659E7C-F99A-43DC-A5AC-45292868BFF0}" dt="2021-01-06T10:22:43.430" v="655" actId="1076"/>
          <ac:spMkLst>
            <pc:docMk/>
            <pc:sldMk cId="1318840450" sldId="260"/>
            <ac:spMk id="2" creationId="{35167F10-C5AE-429A-A7DB-84A371D62478}"/>
          </ac:spMkLst>
        </pc:spChg>
        <pc:spChg chg="mod">
          <ac:chgData name="Esin KORKUT" userId="caf371f497c48208" providerId="LiveId" clId="{CE659E7C-F99A-43DC-A5AC-45292868BFF0}" dt="2021-01-07T16:38:52.361" v="2224" actId="27636"/>
          <ac:spMkLst>
            <pc:docMk/>
            <pc:sldMk cId="1318840450" sldId="260"/>
            <ac:spMk id="3" creationId="{A3CD5120-E7C6-4BAD-BF84-DE5491C2BA65}"/>
          </ac:spMkLst>
        </pc:spChg>
      </pc:sldChg>
      <pc:sldChg chg="addSp delSp modSp new mod">
        <pc:chgData name="Esin KORKUT" userId="caf371f497c48208" providerId="LiveId" clId="{CE659E7C-F99A-43DC-A5AC-45292868BFF0}" dt="2021-01-07T16:39:00.559" v="2225" actId="2711"/>
        <pc:sldMkLst>
          <pc:docMk/>
          <pc:sldMk cId="2635847509" sldId="261"/>
        </pc:sldMkLst>
        <pc:spChg chg="mod">
          <ac:chgData name="Esin KORKUT" userId="caf371f497c48208" providerId="LiveId" clId="{CE659E7C-F99A-43DC-A5AC-45292868BFF0}" dt="2021-01-06T10:59:34.339" v="808" actId="27636"/>
          <ac:spMkLst>
            <pc:docMk/>
            <pc:sldMk cId="2635847509" sldId="261"/>
            <ac:spMk id="2" creationId="{F3854248-889A-42E3-B946-12B4811D5773}"/>
          </ac:spMkLst>
        </pc:spChg>
        <pc:spChg chg="mod">
          <ac:chgData name="Esin KORKUT" userId="caf371f497c48208" providerId="LiveId" clId="{CE659E7C-F99A-43DC-A5AC-45292868BFF0}" dt="2021-01-07T16:39:00.559" v="2225" actId="2711"/>
          <ac:spMkLst>
            <pc:docMk/>
            <pc:sldMk cId="2635847509" sldId="261"/>
            <ac:spMk id="3" creationId="{1339FBE3-CF10-41A0-86D9-FBDDC14E642B}"/>
          </ac:spMkLst>
        </pc:spChg>
        <pc:picChg chg="add del mod">
          <ac:chgData name="Esin KORKUT" userId="caf371f497c48208" providerId="LiveId" clId="{CE659E7C-F99A-43DC-A5AC-45292868BFF0}" dt="2021-01-06T11:22:20.100" v="826" actId="21"/>
          <ac:picMkLst>
            <pc:docMk/>
            <pc:sldMk cId="2635847509" sldId="261"/>
            <ac:picMk id="5" creationId="{AEB833FD-BFFD-4978-B1BC-7E72B5F65534}"/>
          </ac:picMkLst>
        </pc:picChg>
        <pc:picChg chg="add mod">
          <ac:chgData name="Esin KORKUT" userId="caf371f497c48208" providerId="LiveId" clId="{CE659E7C-F99A-43DC-A5AC-45292868BFF0}" dt="2021-01-06T13:35:47.724" v="909" actId="1440"/>
          <ac:picMkLst>
            <pc:docMk/>
            <pc:sldMk cId="2635847509" sldId="261"/>
            <ac:picMk id="7" creationId="{448E3DF9-B51E-4FFE-A593-1EE427152C33}"/>
          </ac:picMkLst>
        </pc:picChg>
      </pc:sldChg>
      <pc:sldChg chg="addSp modSp new mod">
        <pc:chgData name="Esin KORKUT" userId="caf371f497c48208" providerId="LiveId" clId="{CE659E7C-F99A-43DC-A5AC-45292868BFF0}" dt="2021-01-07T16:39:22.918" v="2228" actId="14100"/>
        <pc:sldMkLst>
          <pc:docMk/>
          <pc:sldMk cId="160758120" sldId="262"/>
        </pc:sldMkLst>
        <pc:spChg chg="mod">
          <ac:chgData name="Esin KORKUT" userId="caf371f497c48208" providerId="LiveId" clId="{CE659E7C-F99A-43DC-A5AC-45292868BFF0}" dt="2021-01-06T13:31:24.327" v="888" actId="27636"/>
          <ac:spMkLst>
            <pc:docMk/>
            <pc:sldMk cId="160758120" sldId="262"/>
            <ac:spMk id="2" creationId="{FB9DBC7D-795E-47A8-AEBA-CB58DB5D367F}"/>
          </ac:spMkLst>
        </pc:spChg>
        <pc:spChg chg="mod">
          <ac:chgData name="Esin KORKUT" userId="caf371f497c48208" providerId="LiveId" clId="{CE659E7C-F99A-43DC-A5AC-45292868BFF0}" dt="2021-01-07T16:39:17.275" v="2226" actId="2711"/>
          <ac:spMkLst>
            <pc:docMk/>
            <pc:sldMk cId="160758120" sldId="262"/>
            <ac:spMk id="3" creationId="{1055B973-3524-4C49-9C81-738D0E14AFDC}"/>
          </ac:spMkLst>
        </pc:spChg>
        <pc:picChg chg="add mod">
          <ac:chgData name="Esin KORKUT" userId="caf371f497c48208" providerId="LiveId" clId="{CE659E7C-F99A-43DC-A5AC-45292868BFF0}" dt="2021-01-07T16:39:22.918" v="2228" actId="14100"/>
          <ac:picMkLst>
            <pc:docMk/>
            <pc:sldMk cId="160758120" sldId="262"/>
            <ac:picMk id="5" creationId="{1A777E93-60E4-4244-96E2-2166AE302557}"/>
          </ac:picMkLst>
        </pc:picChg>
        <pc:picChg chg="add mod">
          <ac:chgData name="Esin KORKUT" userId="caf371f497c48208" providerId="LiveId" clId="{CE659E7C-F99A-43DC-A5AC-45292868BFF0}" dt="2021-01-07T16:39:20.337" v="2227" actId="14100"/>
          <ac:picMkLst>
            <pc:docMk/>
            <pc:sldMk cId="160758120" sldId="262"/>
            <ac:picMk id="7" creationId="{A6DBA340-1E13-4735-BC76-AE3E4DB73700}"/>
          </ac:picMkLst>
        </pc:picChg>
      </pc:sldChg>
      <pc:sldChg chg="delSp modSp new mod">
        <pc:chgData name="Esin KORKUT" userId="caf371f497c48208" providerId="LiveId" clId="{CE659E7C-F99A-43DC-A5AC-45292868BFF0}" dt="2021-01-09T15:58:11.757" v="5119" actId="21"/>
        <pc:sldMkLst>
          <pc:docMk/>
          <pc:sldMk cId="966710500" sldId="263"/>
        </pc:sldMkLst>
        <pc:spChg chg="del">
          <ac:chgData name="Esin KORKUT" userId="caf371f497c48208" providerId="LiveId" clId="{CE659E7C-F99A-43DC-A5AC-45292868BFF0}" dt="2021-01-09T15:58:11.757" v="5119" actId="21"/>
          <ac:spMkLst>
            <pc:docMk/>
            <pc:sldMk cId="966710500" sldId="263"/>
            <ac:spMk id="2" creationId="{816B4B81-B1A4-4DE7-8623-3A88C9E1C01E}"/>
          </ac:spMkLst>
        </pc:spChg>
        <pc:spChg chg="mod">
          <ac:chgData name="Esin KORKUT" userId="caf371f497c48208" providerId="LiveId" clId="{CE659E7C-F99A-43DC-A5AC-45292868BFF0}" dt="2021-01-07T16:39:34.746" v="2229" actId="2711"/>
          <ac:spMkLst>
            <pc:docMk/>
            <pc:sldMk cId="966710500" sldId="263"/>
            <ac:spMk id="3" creationId="{F5B549E6-BB08-4956-86D1-81D207FFD9E1}"/>
          </ac:spMkLst>
        </pc:spChg>
      </pc:sldChg>
      <pc:sldChg chg="addSp modSp new mod">
        <pc:chgData name="Esin KORKUT" userId="caf371f497c48208" providerId="LiveId" clId="{CE659E7C-F99A-43DC-A5AC-45292868BFF0}" dt="2021-01-07T16:39:53.950" v="2231" actId="14100"/>
        <pc:sldMkLst>
          <pc:docMk/>
          <pc:sldMk cId="913220828" sldId="264"/>
        </pc:sldMkLst>
        <pc:spChg chg="mod">
          <ac:chgData name="Esin KORKUT" userId="caf371f497c48208" providerId="LiveId" clId="{CE659E7C-F99A-43DC-A5AC-45292868BFF0}" dt="2021-01-06T14:59:43.485" v="950" actId="20577"/>
          <ac:spMkLst>
            <pc:docMk/>
            <pc:sldMk cId="913220828" sldId="264"/>
            <ac:spMk id="2" creationId="{62905581-4B44-4985-AD74-EF5DD559D81F}"/>
          </ac:spMkLst>
        </pc:spChg>
        <pc:spChg chg="mod">
          <ac:chgData name="Esin KORKUT" userId="caf371f497c48208" providerId="LiveId" clId="{CE659E7C-F99A-43DC-A5AC-45292868BFF0}" dt="2021-01-07T16:39:53.950" v="2231" actId="14100"/>
          <ac:spMkLst>
            <pc:docMk/>
            <pc:sldMk cId="913220828" sldId="264"/>
            <ac:spMk id="3" creationId="{53BAA49E-0300-4068-B062-2B28B80BBA19}"/>
          </ac:spMkLst>
        </pc:spChg>
        <pc:picChg chg="add mod">
          <ac:chgData name="Esin KORKUT" userId="caf371f497c48208" providerId="LiveId" clId="{CE659E7C-F99A-43DC-A5AC-45292868BFF0}" dt="2021-01-06T19:50:56.284" v="1279" actId="1440"/>
          <ac:picMkLst>
            <pc:docMk/>
            <pc:sldMk cId="913220828" sldId="264"/>
            <ac:picMk id="5" creationId="{CD3718B4-0580-4DD3-AE92-59A3F10D17BB}"/>
          </ac:picMkLst>
        </pc:picChg>
      </pc:sldChg>
      <pc:sldChg chg="modSp new mod">
        <pc:chgData name="Esin KORKUT" userId="caf371f497c48208" providerId="LiveId" clId="{CE659E7C-F99A-43DC-A5AC-45292868BFF0}" dt="2021-01-07T16:40:08.718" v="2235" actId="2711"/>
        <pc:sldMkLst>
          <pc:docMk/>
          <pc:sldMk cId="657270670" sldId="265"/>
        </pc:sldMkLst>
        <pc:spChg chg="mod">
          <ac:chgData name="Esin KORKUT" userId="caf371f497c48208" providerId="LiveId" clId="{CE659E7C-F99A-43DC-A5AC-45292868BFF0}" dt="2021-01-06T19:51:14.242" v="1282" actId="27636"/>
          <ac:spMkLst>
            <pc:docMk/>
            <pc:sldMk cId="657270670" sldId="265"/>
            <ac:spMk id="2" creationId="{64B3E30E-3901-4EDD-972E-02DB83F2C253}"/>
          </ac:spMkLst>
        </pc:spChg>
        <pc:spChg chg="mod">
          <ac:chgData name="Esin KORKUT" userId="caf371f497c48208" providerId="LiveId" clId="{CE659E7C-F99A-43DC-A5AC-45292868BFF0}" dt="2021-01-07T16:40:08.718" v="2235" actId="2711"/>
          <ac:spMkLst>
            <pc:docMk/>
            <pc:sldMk cId="657270670" sldId="265"/>
            <ac:spMk id="3" creationId="{BE25D89B-1ACA-4C06-8EC7-FF2955A9B4E8}"/>
          </ac:spMkLst>
        </pc:spChg>
      </pc:sldChg>
      <pc:sldChg chg="addSp modSp new mod">
        <pc:chgData name="Esin KORKUT" userId="caf371f497c48208" providerId="LiveId" clId="{CE659E7C-F99A-43DC-A5AC-45292868BFF0}" dt="2021-01-07T17:53:43.376" v="2976" actId="20577"/>
        <pc:sldMkLst>
          <pc:docMk/>
          <pc:sldMk cId="1472137055" sldId="266"/>
        </pc:sldMkLst>
        <pc:spChg chg="mod">
          <ac:chgData name="Esin KORKUT" userId="caf371f497c48208" providerId="LiveId" clId="{CE659E7C-F99A-43DC-A5AC-45292868BFF0}" dt="2021-01-06T21:35:17.592" v="1375" actId="27636"/>
          <ac:spMkLst>
            <pc:docMk/>
            <pc:sldMk cId="1472137055" sldId="266"/>
            <ac:spMk id="2" creationId="{ABD37440-1339-4023-8977-B19C67E05911}"/>
          </ac:spMkLst>
        </pc:spChg>
        <pc:spChg chg="mod">
          <ac:chgData name="Esin KORKUT" userId="caf371f497c48208" providerId="LiveId" clId="{CE659E7C-F99A-43DC-A5AC-45292868BFF0}" dt="2021-01-07T17:53:43.376" v="2976" actId="20577"/>
          <ac:spMkLst>
            <pc:docMk/>
            <pc:sldMk cId="1472137055" sldId="266"/>
            <ac:spMk id="3" creationId="{F97E7FB0-7BA4-4CB7-BC23-653B5415F336}"/>
          </ac:spMkLst>
        </pc:spChg>
        <pc:picChg chg="add mod">
          <ac:chgData name="Esin KORKUT" userId="caf371f497c48208" providerId="LiveId" clId="{CE659E7C-F99A-43DC-A5AC-45292868BFF0}" dt="2021-01-06T22:19:24.016" v="1400" actId="1076"/>
          <ac:picMkLst>
            <pc:docMk/>
            <pc:sldMk cId="1472137055" sldId="266"/>
            <ac:picMk id="5" creationId="{153B38D7-5C08-4AB8-BD39-F0984EDA3D93}"/>
          </ac:picMkLst>
        </pc:picChg>
      </pc:sldChg>
      <pc:sldChg chg="addSp modSp new mod">
        <pc:chgData name="Esin KORKUT" userId="caf371f497c48208" providerId="LiveId" clId="{CE659E7C-F99A-43DC-A5AC-45292868BFF0}" dt="2021-01-07T17:53:48.115" v="2978" actId="20577"/>
        <pc:sldMkLst>
          <pc:docMk/>
          <pc:sldMk cId="986683568" sldId="267"/>
        </pc:sldMkLst>
        <pc:spChg chg="mod">
          <ac:chgData name="Esin KORKUT" userId="caf371f497c48208" providerId="LiveId" clId="{CE659E7C-F99A-43DC-A5AC-45292868BFF0}" dt="2021-01-07T16:31:49.245" v="2213" actId="27636"/>
          <ac:spMkLst>
            <pc:docMk/>
            <pc:sldMk cId="986683568" sldId="267"/>
            <ac:spMk id="2" creationId="{FDA0937A-CE5E-4A6D-8F1F-F5A7B3DD1A3E}"/>
          </ac:spMkLst>
        </pc:spChg>
        <pc:spChg chg="mod">
          <ac:chgData name="Esin KORKUT" userId="caf371f497c48208" providerId="LiveId" clId="{CE659E7C-F99A-43DC-A5AC-45292868BFF0}" dt="2021-01-07T17:53:48.115" v="2978" actId="20577"/>
          <ac:spMkLst>
            <pc:docMk/>
            <pc:sldMk cId="986683568" sldId="267"/>
            <ac:spMk id="3" creationId="{B5327FDA-112B-48C0-8CB4-88819EEA4DFB}"/>
          </ac:spMkLst>
        </pc:spChg>
        <pc:cxnChg chg="add mod">
          <ac:chgData name="Esin KORKUT" userId="caf371f497c48208" providerId="LiveId" clId="{CE659E7C-F99A-43DC-A5AC-45292868BFF0}" dt="2021-01-06T22:55:26.076" v="2207" actId="1076"/>
          <ac:cxnSpMkLst>
            <pc:docMk/>
            <pc:sldMk cId="986683568" sldId="267"/>
            <ac:cxnSpMk id="5" creationId="{3A631F38-31B7-4545-803E-561EDF6F0A7E}"/>
          </ac:cxnSpMkLst>
        </pc:cxnChg>
        <pc:cxnChg chg="add mod">
          <ac:chgData name="Esin KORKUT" userId="caf371f497c48208" providerId="LiveId" clId="{CE659E7C-F99A-43DC-A5AC-45292868BFF0}" dt="2021-01-06T22:55:41.952" v="2208" actId="1076"/>
          <ac:cxnSpMkLst>
            <pc:docMk/>
            <pc:sldMk cId="986683568" sldId="267"/>
            <ac:cxnSpMk id="7" creationId="{DBA0DE04-5117-47FA-87A5-1AA88960672B}"/>
          </ac:cxnSpMkLst>
        </pc:cxnChg>
      </pc:sldChg>
      <pc:sldChg chg="addSp delSp modSp new mod">
        <pc:chgData name="Esin KORKUT" userId="caf371f497c48208" providerId="LiveId" clId="{CE659E7C-F99A-43DC-A5AC-45292868BFF0}" dt="2021-01-07T21:25:58.744" v="3392" actId="114"/>
        <pc:sldMkLst>
          <pc:docMk/>
          <pc:sldMk cId="2193960991" sldId="268"/>
        </pc:sldMkLst>
        <pc:spChg chg="mod">
          <ac:chgData name="Esin KORKUT" userId="caf371f497c48208" providerId="LiveId" clId="{CE659E7C-F99A-43DC-A5AC-45292868BFF0}" dt="2021-01-07T21:20:16.177" v="3364" actId="20577"/>
          <ac:spMkLst>
            <pc:docMk/>
            <pc:sldMk cId="2193960991" sldId="268"/>
            <ac:spMk id="2" creationId="{9F6F7D67-41A6-45BD-9BC1-9C11EA43E254}"/>
          </ac:spMkLst>
        </pc:spChg>
        <pc:spChg chg="mod">
          <ac:chgData name="Esin KORKUT" userId="caf371f497c48208" providerId="LiveId" clId="{CE659E7C-F99A-43DC-A5AC-45292868BFF0}" dt="2021-01-07T21:25:58.744" v="3392" actId="114"/>
          <ac:spMkLst>
            <pc:docMk/>
            <pc:sldMk cId="2193960991" sldId="268"/>
            <ac:spMk id="3" creationId="{E497ED00-D3C4-4D06-B711-208B551F13D7}"/>
          </ac:spMkLst>
        </pc:spChg>
        <pc:spChg chg="add del mod">
          <ac:chgData name="Esin KORKUT" userId="caf371f497c48208" providerId="LiveId" clId="{CE659E7C-F99A-43DC-A5AC-45292868BFF0}" dt="2021-01-07T21:06:16.649" v="3078"/>
          <ac:spMkLst>
            <pc:docMk/>
            <pc:sldMk cId="2193960991" sldId="268"/>
            <ac:spMk id="4" creationId="{5622CF16-0584-43B1-9BAD-3C42DF0F4CB3}"/>
          </ac:spMkLst>
        </pc:spChg>
        <pc:spChg chg="add del mod">
          <ac:chgData name="Esin KORKUT" userId="caf371f497c48208" providerId="LiveId" clId="{CE659E7C-F99A-43DC-A5AC-45292868BFF0}" dt="2021-01-07T21:06:16.649" v="3080"/>
          <ac:spMkLst>
            <pc:docMk/>
            <pc:sldMk cId="2193960991" sldId="268"/>
            <ac:spMk id="5" creationId="{602964E5-6FFD-403D-BAE8-468571EB2C8C}"/>
          </ac:spMkLst>
        </pc:spChg>
        <pc:spChg chg="add del mod">
          <ac:chgData name="Esin KORKUT" userId="caf371f497c48208" providerId="LiveId" clId="{CE659E7C-F99A-43DC-A5AC-45292868BFF0}" dt="2021-01-07T21:06:16.641" v="3076" actId="21"/>
          <ac:spMkLst>
            <pc:docMk/>
            <pc:sldMk cId="2193960991" sldId="268"/>
            <ac:spMk id="6" creationId="{5AE0F509-833E-44B2-82B9-341579BF89E6}"/>
          </ac:spMkLst>
        </pc:spChg>
        <pc:spChg chg="add del mod">
          <ac:chgData name="Esin KORKUT" userId="caf371f497c48208" providerId="LiveId" clId="{CE659E7C-F99A-43DC-A5AC-45292868BFF0}" dt="2021-01-07T21:08:02.121" v="3098" actId="21"/>
          <ac:spMkLst>
            <pc:docMk/>
            <pc:sldMk cId="2193960991" sldId="268"/>
            <ac:spMk id="7" creationId="{0EC9362B-F20E-4BAC-AF01-E4BC7850B252}"/>
          </ac:spMkLst>
        </pc:spChg>
        <pc:spChg chg="add del mod">
          <ac:chgData name="Esin KORKUT" userId="caf371f497c48208" providerId="LiveId" clId="{CE659E7C-F99A-43DC-A5AC-45292868BFF0}" dt="2021-01-07T21:08:28.243" v="3101"/>
          <ac:spMkLst>
            <pc:docMk/>
            <pc:sldMk cId="2193960991" sldId="268"/>
            <ac:spMk id="8" creationId="{4ABDA7E3-403C-446F-97D8-6642DD988DB0}"/>
          </ac:spMkLst>
        </pc:spChg>
      </pc:sldChg>
      <pc:sldChg chg="new del">
        <pc:chgData name="Esin KORKUT" userId="caf371f497c48208" providerId="LiveId" clId="{CE659E7C-F99A-43DC-A5AC-45292868BFF0}" dt="2021-01-07T17:07:06.942" v="2313" actId="2696"/>
        <pc:sldMkLst>
          <pc:docMk/>
          <pc:sldMk cId="1651035347" sldId="269"/>
        </pc:sldMkLst>
      </pc:sldChg>
      <pc:sldChg chg="addSp modSp new mod">
        <pc:chgData name="Esin KORKUT" userId="caf371f497c48208" providerId="LiveId" clId="{CE659E7C-F99A-43DC-A5AC-45292868BFF0}" dt="2021-01-07T17:53:33.127" v="2974" actId="14100"/>
        <pc:sldMkLst>
          <pc:docMk/>
          <pc:sldMk cId="3440667433" sldId="269"/>
        </pc:sldMkLst>
        <pc:spChg chg="mod">
          <ac:chgData name="Esin KORKUT" userId="caf371f497c48208" providerId="LiveId" clId="{CE659E7C-F99A-43DC-A5AC-45292868BFF0}" dt="2021-01-07T17:11:09.744" v="2316" actId="27636"/>
          <ac:spMkLst>
            <pc:docMk/>
            <pc:sldMk cId="3440667433" sldId="269"/>
            <ac:spMk id="2" creationId="{B71AA980-AD17-40FB-84F6-F63DC32A9921}"/>
          </ac:spMkLst>
        </pc:spChg>
        <pc:spChg chg="mod">
          <ac:chgData name="Esin KORKUT" userId="caf371f497c48208" providerId="LiveId" clId="{CE659E7C-F99A-43DC-A5AC-45292868BFF0}" dt="2021-01-07T17:53:27.626" v="2972" actId="1076"/>
          <ac:spMkLst>
            <pc:docMk/>
            <pc:sldMk cId="3440667433" sldId="269"/>
            <ac:spMk id="3" creationId="{B9A68FD6-3C6B-4AE8-80BA-F9E828A326EF}"/>
          </ac:spMkLst>
        </pc:spChg>
        <pc:picChg chg="add mod">
          <ac:chgData name="Esin KORKUT" userId="caf371f497c48208" providerId="LiveId" clId="{CE659E7C-F99A-43DC-A5AC-45292868BFF0}" dt="2021-01-07T17:53:33.127" v="2974" actId="14100"/>
          <ac:picMkLst>
            <pc:docMk/>
            <pc:sldMk cId="3440667433" sldId="269"/>
            <ac:picMk id="5" creationId="{DDD3C224-83CF-44EB-8251-D367033D6495}"/>
          </ac:picMkLst>
        </pc:picChg>
      </pc:sldChg>
      <pc:sldChg chg="addSp delSp modSp new mod">
        <pc:chgData name="Esin KORKUT" userId="caf371f497c48208" providerId="LiveId" clId="{CE659E7C-F99A-43DC-A5AC-45292868BFF0}" dt="2021-01-09T13:36:09.238" v="3422" actId="1440"/>
        <pc:sldMkLst>
          <pc:docMk/>
          <pc:sldMk cId="2164795524" sldId="270"/>
        </pc:sldMkLst>
        <pc:spChg chg="mod">
          <ac:chgData name="Esin KORKUT" userId="caf371f497c48208" providerId="LiveId" clId="{CE659E7C-F99A-43DC-A5AC-45292868BFF0}" dt="2021-01-09T13:35:37.202" v="3415"/>
          <ac:spMkLst>
            <pc:docMk/>
            <pc:sldMk cId="2164795524" sldId="270"/>
            <ac:spMk id="2" creationId="{29633718-09B5-49B9-8945-83135618D74E}"/>
          </ac:spMkLst>
        </pc:spChg>
        <pc:spChg chg="del">
          <ac:chgData name="Esin KORKUT" userId="caf371f497c48208" providerId="LiveId" clId="{CE659E7C-F99A-43DC-A5AC-45292868BFF0}" dt="2021-01-07T21:28:37.865" v="3394"/>
          <ac:spMkLst>
            <pc:docMk/>
            <pc:sldMk cId="2164795524" sldId="270"/>
            <ac:spMk id="3" creationId="{3DA78E1E-2F65-413D-9A6A-1DA73AF80E23}"/>
          </ac:spMkLst>
        </pc:spChg>
        <pc:picChg chg="add mod">
          <ac:chgData name="Esin KORKUT" userId="caf371f497c48208" providerId="LiveId" clId="{CE659E7C-F99A-43DC-A5AC-45292868BFF0}" dt="2021-01-09T13:36:09.238" v="3422" actId="1440"/>
          <ac:picMkLst>
            <pc:docMk/>
            <pc:sldMk cId="2164795524" sldId="270"/>
            <ac:picMk id="4" creationId="{CCF03C17-CC1E-4F32-90B7-60FBA454B422}"/>
          </ac:picMkLst>
        </pc:picChg>
        <pc:picChg chg="add mod">
          <ac:chgData name="Esin KORKUT" userId="caf371f497c48208" providerId="LiveId" clId="{CE659E7C-F99A-43DC-A5AC-45292868BFF0}" dt="2021-01-09T13:36:03.042" v="3420" actId="1076"/>
          <ac:picMkLst>
            <pc:docMk/>
            <pc:sldMk cId="2164795524" sldId="270"/>
            <ac:picMk id="5" creationId="{72F476C2-B298-47A0-8395-927B12C75C8F}"/>
          </ac:picMkLst>
        </pc:picChg>
      </pc:sldChg>
      <pc:sldChg chg="modSp new mod">
        <pc:chgData name="Esin KORKUT" userId="caf371f497c48208" providerId="LiveId" clId="{CE659E7C-F99A-43DC-A5AC-45292868BFF0}" dt="2021-01-09T16:08:54.622" v="5177" actId="113"/>
        <pc:sldMkLst>
          <pc:docMk/>
          <pc:sldMk cId="664701514" sldId="271"/>
        </pc:sldMkLst>
        <pc:spChg chg="mod">
          <ac:chgData name="Esin KORKUT" userId="caf371f497c48208" providerId="LiveId" clId="{CE659E7C-F99A-43DC-A5AC-45292868BFF0}" dt="2021-01-09T13:57:53.423" v="3464" actId="20577"/>
          <ac:spMkLst>
            <pc:docMk/>
            <pc:sldMk cId="664701514" sldId="271"/>
            <ac:spMk id="2" creationId="{EA6BF5F8-6695-453C-A9C5-5DB363915679}"/>
          </ac:spMkLst>
        </pc:spChg>
        <pc:spChg chg="mod">
          <ac:chgData name="Esin KORKUT" userId="caf371f497c48208" providerId="LiveId" clId="{CE659E7C-F99A-43DC-A5AC-45292868BFF0}" dt="2021-01-09T16:08:54.622" v="5177" actId="113"/>
          <ac:spMkLst>
            <pc:docMk/>
            <pc:sldMk cId="664701514" sldId="271"/>
            <ac:spMk id="3" creationId="{E5895E99-465B-4581-AE46-6868A7792DFB}"/>
          </ac:spMkLst>
        </pc:spChg>
      </pc:sldChg>
      <pc:sldChg chg="addSp delSp modSp new mod">
        <pc:chgData name="Esin KORKUT" userId="caf371f497c48208" providerId="LiveId" clId="{CE659E7C-F99A-43DC-A5AC-45292868BFF0}" dt="2021-01-09T14:32:10.024" v="3686" actId="14100"/>
        <pc:sldMkLst>
          <pc:docMk/>
          <pc:sldMk cId="816850078" sldId="272"/>
        </pc:sldMkLst>
        <pc:spChg chg="mod">
          <ac:chgData name="Esin KORKUT" userId="caf371f497c48208" providerId="LiveId" clId="{CE659E7C-F99A-43DC-A5AC-45292868BFF0}" dt="2021-01-09T14:18:47.495" v="3665" actId="27636"/>
          <ac:spMkLst>
            <pc:docMk/>
            <pc:sldMk cId="816850078" sldId="272"/>
            <ac:spMk id="2" creationId="{7549C7E7-9AE5-4231-ABF8-20E553149BE1}"/>
          </ac:spMkLst>
        </pc:spChg>
        <pc:spChg chg="mod">
          <ac:chgData name="Esin KORKUT" userId="caf371f497c48208" providerId="LiveId" clId="{CE659E7C-F99A-43DC-A5AC-45292868BFF0}" dt="2021-01-09T14:31:51.671" v="3679" actId="14100"/>
          <ac:spMkLst>
            <pc:docMk/>
            <pc:sldMk cId="816850078" sldId="272"/>
            <ac:spMk id="3" creationId="{D240D30E-DB22-4977-B08F-D2A11C03E19C}"/>
          </ac:spMkLst>
        </pc:spChg>
        <pc:spChg chg="add del">
          <ac:chgData name="Esin KORKUT" userId="caf371f497c48208" providerId="LiveId" clId="{CE659E7C-F99A-43DC-A5AC-45292868BFF0}" dt="2021-01-09T14:18:37.217" v="3663" actId="22"/>
          <ac:spMkLst>
            <pc:docMk/>
            <pc:sldMk cId="816850078" sldId="272"/>
            <ac:spMk id="5" creationId="{F2C4FD8E-22A8-44BD-B8F0-3930DA7B3DD8}"/>
          </ac:spMkLst>
        </pc:spChg>
        <pc:picChg chg="add mod">
          <ac:chgData name="Esin KORKUT" userId="caf371f497c48208" providerId="LiveId" clId="{CE659E7C-F99A-43DC-A5AC-45292868BFF0}" dt="2021-01-09T14:32:10.024" v="3686" actId="14100"/>
          <ac:picMkLst>
            <pc:docMk/>
            <pc:sldMk cId="816850078" sldId="272"/>
            <ac:picMk id="7" creationId="{D4A7E517-8DBE-4117-97A6-D35997BF23C8}"/>
          </ac:picMkLst>
        </pc:picChg>
      </pc:sldChg>
      <pc:sldChg chg="addSp delSp modSp new mod">
        <pc:chgData name="Esin KORKUT" userId="caf371f497c48208" providerId="LiveId" clId="{CE659E7C-F99A-43DC-A5AC-45292868BFF0}" dt="2021-01-09T16:08:28.164" v="5175" actId="14100"/>
        <pc:sldMkLst>
          <pc:docMk/>
          <pc:sldMk cId="1167519976" sldId="273"/>
        </pc:sldMkLst>
        <pc:spChg chg="mod">
          <ac:chgData name="Esin KORKUT" userId="caf371f497c48208" providerId="LiveId" clId="{CE659E7C-F99A-43DC-A5AC-45292868BFF0}" dt="2021-01-09T14:39:41.015" v="3735" actId="27636"/>
          <ac:spMkLst>
            <pc:docMk/>
            <pc:sldMk cId="1167519976" sldId="273"/>
            <ac:spMk id="2" creationId="{5A0409BB-21F9-4349-96E7-737F377C7191}"/>
          </ac:spMkLst>
        </pc:spChg>
        <pc:spChg chg="mod">
          <ac:chgData name="Esin KORKUT" userId="caf371f497c48208" providerId="LiveId" clId="{CE659E7C-F99A-43DC-A5AC-45292868BFF0}" dt="2021-01-09T16:08:03.216" v="5170" actId="14100"/>
          <ac:spMkLst>
            <pc:docMk/>
            <pc:sldMk cId="1167519976" sldId="273"/>
            <ac:spMk id="3" creationId="{50830F26-8730-4E68-9898-099889DF02F4}"/>
          </ac:spMkLst>
        </pc:spChg>
        <pc:graphicFrameChg chg="add del mod modGraphic">
          <ac:chgData name="Esin KORKUT" userId="caf371f497c48208" providerId="LiveId" clId="{CE659E7C-F99A-43DC-A5AC-45292868BFF0}" dt="2021-01-09T15:44:42.695" v="4259" actId="21"/>
          <ac:graphicFrameMkLst>
            <pc:docMk/>
            <pc:sldMk cId="1167519976" sldId="273"/>
            <ac:graphicFrameMk id="5" creationId="{FFF2F83A-2FBF-4464-BEE2-851CCBD05ADC}"/>
          </ac:graphicFrameMkLst>
        </pc:graphicFrameChg>
        <pc:graphicFrameChg chg="add del modGraphic">
          <ac:chgData name="Esin KORKUT" userId="caf371f497c48208" providerId="LiveId" clId="{CE659E7C-F99A-43DC-A5AC-45292868BFF0}" dt="2021-01-09T15:44:38.693" v="4257" actId="21"/>
          <ac:graphicFrameMkLst>
            <pc:docMk/>
            <pc:sldMk cId="1167519976" sldId="273"/>
            <ac:graphicFrameMk id="7" creationId="{6D2D1CE6-CB10-4457-A335-10575A27F9E2}"/>
          </ac:graphicFrameMkLst>
        </pc:graphicFrameChg>
        <pc:picChg chg="add mod">
          <ac:chgData name="Esin KORKUT" userId="caf371f497c48208" providerId="LiveId" clId="{CE659E7C-F99A-43DC-A5AC-45292868BFF0}" dt="2021-01-09T16:08:28.164" v="5175" actId="14100"/>
          <ac:picMkLst>
            <pc:docMk/>
            <pc:sldMk cId="1167519976" sldId="273"/>
            <ac:picMk id="9" creationId="{3E19F032-ED61-44BA-B4EB-5FB7CCF24BB7}"/>
          </ac:picMkLst>
        </pc:picChg>
      </pc:sldChg>
      <pc:sldChg chg="modSp new mod">
        <pc:chgData name="Esin KORKUT" userId="caf371f497c48208" providerId="LiveId" clId="{CE659E7C-F99A-43DC-A5AC-45292868BFF0}" dt="2021-01-09T15:56:51.216" v="4984" actId="113"/>
        <pc:sldMkLst>
          <pc:docMk/>
          <pc:sldMk cId="3498384756" sldId="274"/>
        </pc:sldMkLst>
        <pc:spChg chg="mod">
          <ac:chgData name="Esin KORKUT" userId="caf371f497c48208" providerId="LiveId" clId="{CE659E7C-F99A-43DC-A5AC-45292868BFF0}" dt="2021-01-09T15:54:44.810" v="4835" actId="27636"/>
          <ac:spMkLst>
            <pc:docMk/>
            <pc:sldMk cId="3498384756" sldId="274"/>
            <ac:spMk id="2" creationId="{DEAA0515-9C72-45F6-AE02-88C7D13C8638}"/>
          </ac:spMkLst>
        </pc:spChg>
        <pc:spChg chg="mod">
          <ac:chgData name="Esin KORKUT" userId="caf371f497c48208" providerId="LiveId" clId="{CE659E7C-F99A-43DC-A5AC-45292868BFF0}" dt="2021-01-09T15:56:51.216" v="4984" actId="113"/>
          <ac:spMkLst>
            <pc:docMk/>
            <pc:sldMk cId="3498384756" sldId="274"/>
            <ac:spMk id="3" creationId="{2588F2A0-B148-41EE-B6FD-A503582485E1}"/>
          </ac:spMkLst>
        </pc:spChg>
      </pc:sldChg>
      <pc:sldChg chg="addSp delSp modSp new mod">
        <pc:chgData name="Esin KORKUT" userId="caf371f497c48208" providerId="LiveId" clId="{CE659E7C-F99A-43DC-A5AC-45292868BFF0}" dt="2021-01-09T20:12:46.657" v="5581" actId="1076"/>
        <pc:sldMkLst>
          <pc:docMk/>
          <pc:sldMk cId="521580417" sldId="275"/>
        </pc:sldMkLst>
        <pc:spChg chg="del">
          <ac:chgData name="Esin KORKUT" userId="caf371f497c48208" providerId="LiveId" clId="{CE659E7C-F99A-43DC-A5AC-45292868BFF0}" dt="2021-01-09T16:16:55.989" v="5557" actId="21"/>
          <ac:spMkLst>
            <pc:docMk/>
            <pc:sldMk cId="521580417" sldId="275"/>
            <ac:spMk id="2" creationId="{6F49C6BB-AC4B-47E9-B206-9288CBE20D0D}"/>
          </ac:spMkLst>
        </pc:spChg>
        <pc:spChg chg="mod">
          <ac:chgData name="Esin KORKUT" userId="caf371f497c48208" providerId="LiveId" clId="{CE659E7C-F99A-43DC-A5AC-45292868BFF0}" dt="2021-01-09T20:10:42.137" v="5574" actId="255"/>
          <ac:spMkLst>
            <pc:docMk/>
            <pc:sldMk cId="521580417" sldId="275"/>
            <ac:spMk id="3" creationId="{D018716B-9E1E-425D-85C9-387345182242}"/>
          </ac:spMkLst>
        </pc:spChg>
        <pc:picChg chg="add mod">
          <ac:chgData name="Esin KORKUT" userId="caf371f497c48208" providerId="LiveId" clId="{CE659E7C-F99A-43DC-A5AC-45292868BFF0}" dt="2021-01-09T20:12:46.657" v="5581" actId="1076"/>
          <ac:picMkLst>
            <pc:docMk/>
            <pc:sldMk cId="521580417" sldId="275"/>
            <ac:picMk id="4" creationId="{7A67CB31-25C9-4CB3-B809-9714A3C12136}"/>
          </ac:picMkLst>
        </pc:picChg>
        <pc:picChg chg="add del mod">
          <ac:chgData name="Esin KORKUT" userId="caf371f497c48208" providerId="LiveId" clId="{CE659E7C-F99A-43DC-A5AC-45292868BFF0}" dt="2021-01-09T16:19:49.901" v="5564" actId="21"/>
          <ac:picMkLst>
            <pc:docMk/>
            <pc:sldMk cId="521580417" sldId="275"/>
            <ac:picMk id="5" creationId="{DF5C7E24-429B-4871-ADBE-8654D196F2E1}"/>
          </ac:picMkLst>
        </pc:picChg>
      </pc:sldChg>
    </pc:docChg>
  </pc:docChgLst>
  <pc:docChgLst>
    <pc:chgData name="Esin KORKUT" userId="caf371f497c48208" providerId="LiveId" clId="{1ADF5679-0DD8-4E72-8E98-8B622BCA2B17}"/>
    <pc:docChg chg="custSel modSld">
      <pc:chgData name="Esin KORKUT" userId="caf371f497c48208" providerId="LiveId" clId="{1ADF5679-0DD8-4E72-8E98-8B622BCA2B17}" dt="2021-02-28T18:43:03.791" v="341" actId="20577"/>
      <pc:docMkLst>
        <pc:docMk/>
      </pc:docMkLst>
      <pc:sldChg chg="modSp mod">
        <pc:chgData name="Esin KORKUT" userId="caf371f497c48208" providerId="LiveId" clId="{1ADF5679-0DD8-4E72-8E98-8B622BCA2B17}" dt="2021-02-28T18:43:03.791" v="341" actId="20577"/>
        <pc:sldMkLst>
          <pc:docMk/>
          <pc:sldMk cId="1318840450" sldId="260"/>
        </pc:sldMkLst>
        <pc:spChg chg="mod">
          <ac:chgData name="Esin KORKUT" userId="caf371f497c48208" providerId="LiveId" clId="{1ADF5679-0DD8-4E72-8E98-8B622BCA2B17}" dt="2021-02-28T18:43:03.791" v="341" actId="20577"/>
          <ac:spMkLst>
            <pc:docMk/>
            <pc:sldMk cId="1318840450" sldId="260"/>
            <ac:spMk id="3" creationId="{A3CD5120-E7C6-4BAD-BF84-DE5491C2BA65}"/>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6DFCF62-E330-4A7C-AA95-0D161667B77C}" type="datetimeFigureOut">
              <a:rPr lang="tr-TR" smtClean="0"/>
              <a:t>28.02.2021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DFC23125-C866-423D-9C4C-AED3CB2CA24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6DFCF62-E330-4A7C-AA95-0D161667B77C}" type="datetimeFigureOut">
              <a:rPr lang="tr-TR" smtClean="0"/>
              <a:t>28.02.2021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C23125-C866-423D-9C4C-AED3CB2CA246}" type="slidenum">
              <a:rPr lang="tr-TR" smtClean="0"/>
              <a:t>‹#›</a:t>
            </a:fld>
            <a:endParaRPr lang="tr-TR"/>
          </a:p>
        </p:txBody>
      </p:sp>
    </p:spTree>
    <p:extLst>
      <p:ext uri="{BB962C8B-B14F-4D97-AF65-F5344CB8AC3E}">
        <p14:creationId xmlns:p14="http://schemas.microsoft.com/office/powerpoint/2010/main" val="346438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6DFCF62-E330-4A7C-AA95-0D161667B77C}" type="datetimeFigureOut">
              <a:rPr lang="tr-TR" smtClean="0"/>
              <a:t>28.02.2021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C23125-C866-423D-9C4C-AED3CB2CA24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0813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6DFCF62-E330-4A7C-AA95-0D161667B77C}" type="datetimeFigureOut">
              <a:rPr lang="tr-TR" smtClean="0"/>
              <a:t>28.02.2021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C23125-C866-423D-9C4C-AED3CB2CA24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23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6DFCF62-E330-4A7C-AA95-0D161667B77C}" type="datetimeFigureOut">
              <a:rPr lang="tr-TR" smtClean="0"/>
              <a:t>28.02.2021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C23125-C866-423D-9C4C-AED3CB2CA246}" type="slidenum">
              <a:rPr lang="tr-TR" smtClean="0"/>
              <a:t>‹#›</a:t>
            </a:fld>
            <a:endParaRPr lang="tr-TR"/>
          </a:p>
        </p:txBody>
      </p:sp>
    </p:spTree>
    <p:extLst>
      <p:ext uri="{BB962C8B-B14F-4D97-AF65-F5344CB8AC3E}">
        <p14:creationId xmlns:p14="http://schemas.microsoft.com/office/powerpoint/2010/main" val="483156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6DFCF62-E330-4A7C-AA95-0D161667B77C}" type="datetimeFigureOut">
              <a:rPr lang="tr-TR" smtClean="0"/>
              <a:t>28.02.2021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C23125-C866-423D-9C4C-AED3CB2CA24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7754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6DFCF62-E330-4A7C-AA95-0D161667B77C}" type="datetimeFigureOut">
              <a:rPr lang="tr-TR" smtClean="0"/>
              <a:t>28.02.2021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C23125-C866-423D-9C4C-AED3CB2CA24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5300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6DFCF62-E330-4A7C-AA95-0D161667B77C}" type="datetimeFigureOut">
              <a:rPr lang="tr-TR" smtClean="0"/>
              <a:t>28.02.2021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C23125-C866-423D-9C4C-AED3CB2CA24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5245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6DFCF62-E330-4A7C-AA95-0D161667B77C}" type="datetimeFigureOut">
              <a:rPr lang="tr-TR" smtClean="0"/>
              <a:t>28.02.2021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C23125-C866-423D-9C4C-AED3CB2CA24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354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6DFCF62-E330-4A7C-AA95-0D161667B77C}" type="datetimeFigureOut">
              <a:rPr lang="tr-TR" smtClean="0"/>
              <a:t>28.02.2021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C23125-C866-423D-9C4C-AED3CB2CA246}" type="slidenum">
              <a:rPr lang="tr-TR" smtClean="0"/>
              <a:t>‹#›</a:t>
            </a:fld>
            <a:endParaRPr lang="tr-TR"/>
          </a:p>
        </p:txBody>
      </p:sp>
    </p:spTree>
    <p:extLst>
      <p:ext uri="{BB962C8B-B14F-4D97-AF65-F5344CB8AC3E}">
        <p14:creationId xmlns:p14="http://schemas.microsoft.com/office/powerpoint/2010/main" val="2966000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6DFCF62-E330-4A7C-AA95-0D161667B77C}" type="datetimeFigureOut">
              <a:rPr lang="tr-TR" smtClean="0"/>
              <a:t>28.02.2021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C23125-C866-423D-9C4C-AED3CB2CA24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91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6DFCF62-E330-4A7C-AA95-0D161667B77C}" type="datetimeFigureOut">
              <a:rPr lang="tr-TR" smtClean="0"/>
              <a:t>28.02.2021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C23125-C866-423D-9C4C-AED3CB2CA246}" type="slidenum">
              <a:rPr lang="tr-TR" smtClean="0"/>
              <a:t>‹#›</a:t>
            </a:fld>
            <a:endParaRPr lang="tr-TR"/>
          </a:p>
        </p:txBody>
      </p:sp>
    </p:spTree>
    <p:extLst>
      <p:ext uri="{BB962C8B-B14F-4D97-AF65-F5344CB8AC3E}">
        <p14:creationId xmlns:p14="http://schemas.microsoft.com/office/powerpoint/2010/main" val="1554425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6DFCF62-E330-4A7C-AA95-0D161667B77C}" type="datetimeFigureOut">
              <a:rPr lang="tr-TR" smtClean="0"/>
              <a:t>28.02.2021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FC23125-C866-423D-9C4C-AED3CB2CA24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046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6DFCF62-E330-4A7C-AA95-0D161667B77C}" type="datetimeFigureOut">
              <a:rPr lang="tr-TR" smtClean="0"/>
              <a:t>28.02.2021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FC23125-C866-423D-9C4C-AED3CB2CA24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643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FCF62-E330-4A7C-AA95-0D161667B77C}" type="datetimeFigureOut">
              <a:rPr lang="tr-TR" smtClean="0"/>
              <a:t>28.02.2021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FC23125-C866-423D-9C4C-AED3CB2CA246}" type="slidenum">
              <a:rPr lang="tr-TR" smtClean="0"/>
              <a:t>‹#›</a:t>
            </a:fld>
            <a:endParaRPr lang="tr-TR"/>
          </a:p>
        </p:txBody>
      </p:sp>
    </p:spTree>
    <p:extLst>
      <p:ext uri="{BB962C8B-B14F-4D97-AF65-F5344CB8AC3E}">
        <p14:creationId xmlns:p14="http://schemas.microsoft.com/office/powerpoint/2010/main" val="390663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6DFCF62-E330-4A7C-AA95-0D161667B77C}" type="datetimeFigureOut">
              <a:rPr lang="tr-TR" smtClean="0"/>
              <a:t>28.02.2021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C23125-C866-423D-9C4C-AED3CB2CA24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55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6DFCF62-E330-4A7C-AA95-0D161667B77C}" type="datetimeFigureOut">
              <a:rPr lang="tr-TR" smtClean="0"/>
              <a:t>28.02.2021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C23125-C866-423D-9C4C-AED3CB2CA246}" type="slidenum">
              <a:rPr lang="tr-TR" smtClean="0"/>
              <a:t>‹#›</a:t>
            </a:fld>
            <a:endParaRPr lang="tr-TR"/>
          </a:p>
        </p:txBody>
      </p:sp>
    </p:spTree>
    <p:extLst>
      <p:ext uri="{BB962C8B-B14F-4D97-AF65-F5344CB8AC3E}">
        <p14:creationId xmlns:p14="http://schemas.microsoft.com/office/powerpoint/2010/main" val="225111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DFCF62-E330-4A7C-AA95-0D161667B77C}" type="datetimeFigureOut">
              <a:rPr lang="tr-TR" smtClean="0"/>
              <a:t>28.02.2021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C23125-C866-423D-9C4C-AED3CB2CA246}" type="slidenum">
              <a:rPr lang="tr-TR" smtClean="0"/>
              <a:t>‹#›</a:t>
            </a:fld>
            <a:endParaRPr lang="tr-TR"/>
          </a:p>
        </p:txBody>
      </p:sp>
    </p:spTree>
    <p:extLst>
      <p:ext uri="{BB962C8B-B14F-4D97-AF65-F5344CB8AC3E}">
        <p14:creationId xmlns:p14="http://schemas.microsoft.com/office/powerpoint/2010/main" val="3126703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E3CCD9-193F-41BD-8D83-59222A9D7707}"/>
              </a:ext>
            </a:extLst>
          </p:cNvPr>
          <p:cNvSpPr>
            <a:spLocks noGrp="1"/>
          </p:cNvSpPr>
          <p:nvPr>
            <p:ph type="ctrTitle"/>
          </p:nvPr>
        </p:nvSpPr>
        <p:spPr/>
        <p:txBody>
          <a:bodyPr/>
          <a:lstStyle/>
          <a:p>
            <a:r>
              <a:rPr lang="tr-TR" dirty="0"/>
              <a:t>ÇATIŞMA ÇÖZME BECERİLERİ</a:t>
            </a:r>
          </a:p>
        </p:txBody>
      </p:sp>
      <p:pic>
        <p:nvPicPr>
          <p:cNvPr id="5" name="Resim 4">
            <a:extLst>
              <a:ext uri="{FF2B5EF4-FFF2-40B4-BE49-F238E27FC236}">
                <a16:creationId xmlns:a16="http://schemas.microsoft.com/office/drawing/2014/main" id="{79146828-A190-4349-92B9-3CB8A5D61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125" y="3630965"/>
            <a:ext cx="7143750" cy="1633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0099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B3E30E-3901-4EDD-972E-02DB83F2C253}"/>
              </a:ext>
            </a:extLst>
          </p:cNvPr>
          <p:cNvSpPr>
            <a:spLocks noGrp="1"/>
          </p:cNvSpPr>
          <p:nvPr>
            <p:ph type="title"/>
          </p:nvPr>
        </p:nvSpPr>
        <p:spPr/>
        <p:txBody>
          <a:bodyPr>
            <a:normAutofit fontScale="90000"/>
          </a:bodyPr>
          <a:lstStyle/>
          <a:p>
            <a:r>
              <a:rPr lang="tr-TR" dirty="0"/>
              <a:t>SAĞLIKLI İLETİŞİM KURMANIN YOLLARI</a:t>
            </a:r>
          </a:p>
        </p:txBody>
      </p:sp>
      <p:sp>
        <p:nvSpPr>
          <p:cNvPr id="3" name="İçerik Yer Tutucusu 2">
            <a:extLst>
              <a:ext uri="{FF2B5EF4-FFF2-40B4-BE49-F238E27FC236}">
                <a16:creationId xmlns:a16="http://schemas.microsoft.com/office/drawing/2014/main" id="{BE25D89B-1ACA-4C06-8EC7-FF2955A9B4E8}"/>
              </a:ext>
            </a:extLst>
          </p:cNvPr>
          <p:cNvSpPr>
            <a:spLocks noGrp="1"/>
          </p:cNvSpPr>
          <p:nvPr>
            <p:ph idx="1"/>
          </p:nvPr>
        </p:nvSpPr>
        <p:spPr>
          <a:xfrm>
            <a:off x="1295401" y="2556932"/>
            <a:ext cx="9757298" cy="3488761"/>
          </a:xfrm>
        </p:spPr>
        <p:txBody>
          <a:bodyPr>
            <a:normAutofit lnSpcReduction="10000"/>
          </a:bodyPr>
          <a:lstStyle/>
          <a:p>
            <a:pPr marL="0" indent="0">
              <a:buNone/>
            </a:pPr>
            <a:r>
              <a:rPr lang="tr-TR" b="1" dirty="0">
                <a:latin typeface="+mj-lt"/>
              </a:rPr>
              <a:t>2) Dinleme: </a:t>
            </a:r>
            <a:r>
              <a:rPr lang="tr-TR" dirty="0"/>
              <a:t>Sağlıklı bir iletişim kurulabilmesi için öncelikle her iki tarafın   da birbirini dinlemesine ihtiyaç vardır. Dinleme edilgen ve etkin olmak üzere ikiye ayrılır:</a:t>
            </a:r>
          </a:p>
          <a:p>
            <a:r>
              <a:rPr lang="tr-TR" u="sng" dirty="0">
                <a:highlight>
                  <a:srgbClr val="FFFF00"/>
                </a:highlight>
              </a:rPr>
              <a:t>a) Edilgen Dinleme: </a:t>
            </a:r>
            <a:r>
              <a:rPr lang="tr-TR" dirty="0"/>
              <a:t>Sözel bir tepki vermeden karşıdaki kişiyi dinlemeyi ifade eder. Edilgen dinlemede birey beden dilini kullanarak karşı tarafa dinlenildiği mesajını verir.</a:t>
            </a:r>
          </a:p>
          <a:p>
            <a:r>
              <a:rPr lang="tr-TR" u="sng" dirty="0">
                <a:highlight>
                  <a:srgbClr val="FFFF00"/>
                </a:highlight>
              </a:rPr>
              <a:t>b) Etkin Dinleme: </a:t>
            </a:r>
            <a:r>
              <a:rPr lang="tr-TR" dirty="0"/>
              <a:t>Mesajı alan kişinin sözel olmayan tepkilerinin yanı sıra mesajın anlaşıldığını belirtmek için sözel olarak da tepkide bulunmasıdır. Bu dinleme türü, karşıdaki kişinin söylediklerinin anlaşılmasını sağlar.</a:t>
            </a:r>
          </a:p>
          <a:p>
            <a:endParaRPr lang="tr-TR" dirty="0">
              <a:latin typeface="MyriadPro"/>
            </a:endParaRPr>
          </a:p>
          <a:p>
            <a:endParaRPr lang="tr-TR" dirty="0"/>
          </a:p>
        </p:txBody>
      </p:sp>
    </p:spTree>
    <p:extLst>
      <p:ext uri="{BB962C8B-B14F-4D97-AF65-F5344CB8AC3E}">
        <p14:creationId xmlns:p14="http://schemas.microsoft.com/office/powerpoint/2010/main" val="657270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1AA980-AD17-40FB-84F6-F63DC32A9921}"/>
              </a:ext>
            </a:extLst>
          </p:cNvPr>
          <p:cNvSpPr>
            <a:spLocks noGrp="1"/>
          </p:cNvSpPr>
          <p:nvPr>
            <p:ph type="title"/>
          </p:nvPr>
        </p:nvSpPr>
        <p:spPr/>
        <p:txBody>
          <a:bodyPr>
            <a:normAutofit fontScale="90000"/>
          </a:bodyPr>
          <a:lstStyle/>
          <a:p>
            <a:r>
              <a:rPr lang="tr-TR" dirty="0"/>
              <a:t>SAĞLIKLI İLETİŞİM KURMANIN YOLLARI</a:t>
            </a:r>
          </a:p>
        </p:txBody>
      </p:sp>
      <p:sp>
        <p:nvSpPr>
          <p:cNvPr id="3" name="İçerik Yer Tutucusu 2">
            <a:extLst>
              <a:ext uri="{FF2B5EF4-FFF2-40B4-BE49-F238E27FC236}">
                <a16:creationId xmlns:a16="http://schemas.microsoft.com/office/drawing/2014/main" id="{B9A68FD6-3C6B-4AE8-80BA-F9E828A326EF}"/>
              </a:ext>
            </a:extLst>
          </p:cNvPr>
          <p:cNvSpPr>
            <a:spLocks noGrp="1"/>
          </p:cNvSpPr>
          <p:nvPr>
            <p:ph idx="1"/>
          </p:nvPr>
        </p:nvSpPr>
        <p:spPr>
          <a:xfrm>
            <a:off x="1285787" y="2556931"/>
            <a:ext cx="6632357" cy="3728459"/>
          </a:xfrm>
        </p:spPr>
        <p:txBody>
          <a:bodyPr>
            <a:normAutofit fontScale="92500" lnSpcReduction="20000"/>
          </a:bodyPr>
          <a:lstStyle/>
          <a:p>
            <a:pPr marL="0" indent="0" algn="just">
              <a:buNone/>
            </a:pPr>
            <a:r>
              <a:rPr lang="tr-TR" b="1" dirty="0">
                <a:latin typeface="+mj-lt"/>
              </a:rPr>
              <a:t>3)Beden dilini etkili kullanma: </a:t>
            </a:r>
            <a:r>
              <a:rPr lang="tr-TR" b="0" i="0" dirty="0">
                <a:solidFill>
                  <a:srgbClr val="000000"/>
                </a:solidFill>
                <a:effectLst/>
              </a:rPr>
              <a:t>Doğrudan konuştuğunuz kişiyle göz kontağı kurmak, karşınızdaki kişiye samimiyetinizi iletmenize yardımcı 	olur ve mesajınızın etkisini artırır. </a:t>
            </a:r>
          </a:p>
          <a:p>
            <a:pPr algn="just"/>
            <a:r>
              <a:rPr lang="tr-TR" b="0" i="0" dirty="0">
                <a:solidFill>
                  <a:srgbClr val="000000"/>
                </a:solidFill>
                <a:effectLst/>
              </a:rPr>
              <a:t>Ayrıca karşımızdaki kişiyle üstten bakarak değil, doğrudan karşımıza alarak dik bir beden duruşu ile konuşmak iletişimin sağlıklı bir biçimde ilerlemesine, karşımızdaki kişinin anlaşıldığını hissetmesine yardımcı olur. </a:t>
            </a:r>
          </a:p>
          <a:p>
            <a:pPr algn="just"/>
            <a:r>
              <a:rPr lang="tr-TR" dirty="0">
                <a:solidFill>
                  <a:srgbClr val="000000"/>
                </a:solidFill>
              </a:rPr>
              <a:t>Jest ve mimiklerimizi de konuşan kişiyi dinlediğimizi belli edecek şekilde kullanmak iletişimin olumlu yönde ilerlemesine katkı sağlayan noktalardan biridir.</a:t>
            </a:r>
            <a:endParaRPr lang="tr-TR" dirty="0"/>
          </a:p>
        </p:txBody>
      </p:sp>
      <p:pic>
        <p:nvPicPr>
          <p:cNvPr id="5" name="Resim 4">
            <a:extLst>
              <a:ext uri="{FF2B5EF4-FFF2-40B4-BE49-F238E27FC236}">
                <a16:creationId xmlns:a16="http://schemas.microsoft.com/office/drawing/2014/main" id="{DDD3C224-83CF-44EB-8251-D367033D6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5414" y="2556931"/>
            <a:ext cx="3124939" cy="3453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0667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D37440-1339-4023-8977-B19C67E05911}"/>
              </a:ext>
            </a:extLst>
          </p:cNvPr>
          <p:cNvSpPr>
            <a:spLocks noGrp="1"/>
          </p:cNvSpPr>
          <p:nvPr>
            <p:ph type="title"/>
          </p:nvPr>
        </p:nvSpPr>
        <p:spPr/>
        <p:txBody>
          <a:bodyPr>
            <a:normAutofit fontScale="90000"/>
          </a:bodyPr>
          <a:lstStyle/>
          <a:p>
            <a:r>
              <a:rPr lang="tr-TR" dirty="0"/>
              <a:t>SAĞLIKLI İLETİŞİM KURMANIN YOLLARI</a:t>
            </a:r>
          </a:p>
        </p:txBody>
      </p:sp>
      <p:sp>
        <p:nvSpPr>
          <p:cNvPr id="3" name="İçerik Yer Tutucusu 2">
            <a:extLst>
              <a:ext uri="{FF2B5EF4-FFF2-40B4-BE49-F238E27FC236}">
                <a16:creationId xmlns:a16="http://schemas.microsoft.com/office/drawing/2014/main" id="{F97E7FB0-7BA4-4CB7-BC23-653B5415F336}"/>
              </a:ext>
            </a:extLst>
          </p:cNvPr>
          <p:cNvSpPr>
            <a:spLocks noGrp="1"/>
          </p:cNvSpPr>
          <p:nvPr>
            <p:ph idx="1"/>
          </p:nvPr>
        </p:nvSpPr>
        <p:spPr>
          <a:xfrm>
            <a:off x="1295401" y="2556932"/>
            <a:ext cx="5522649" cy="3318936"/>
          </a:xfrm>
        </p:spPr>
        <p:txBody>
          <a:bodyPr>
            <a:normAutofit lnSpcReduction="10000"/>
          </a:bodyPr>
          <a:lstStyle/>
          <a:p>
            <a:pPr marL="0" indent="0" algn="just">
              <a:buNone/>
            </a:pPr>
            <a:r>
              <a:rPr lang="tr-TR" b="1" dirty="0"/>
              <a:t>4)Empati: </a:t>
            </a:r>
            <a:r>
              <a:rPr lang="tr-TR" dirty="0"/>
              <a:t>Kişinin kendisini karşısındaki bireyin yerine koyarak onun duygu ve düşüncelerini anlaması ve bunu ona iletmesidir. </a:t>
            </a:r>
          </a:p>
          <a:p>
            <a:pPr marL="0" indent="0" algn="just">
              <a:buNone/>
            </a:pPr>
            <a:r>
              <a:rPr lang="tr-TR" dirty="0"/>
              <a:t>Empati kurulma sürecinde kişinin tarafsızlığını yitirmemesi gerekir yani kişi karşıdaki kişiyle aynı duyguyu yaşamamalı, onun hissettikleri ve düşündüklerini anlamaya çalışmalıdır.</a:t>
            </a:r>
          </a:p>
          <a:p>
            <a:endParaRPr lang="tr-TR" b="1" dirty="0"/>
          </a:p>
        </p:txBody>
      </p:sp>
      <p:pic>
        <p:nvPicPr>
          <p:cNvPr id="5" name="Resim 4">
            <a:extLst>
              <a:ext uri="{FF2B5EF4-FFF2-40B4-BE49-F238E27FC236}">
                <a16:creationId xmlns:a16="http://schemas.microsoft.com/office/drawing/2014/main" id="{153B38D7-5C08-4AB8-BD39-F0984EDA3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014" y="2481937"/>
            <a:ext cx="3945359" cy="3468925"/>
          </a:xfrm>
          <a:prstGeom prst="rect">
            <a:avLst/>
          </a:prstGeom>
        </p:spPr>
      </p:pic>
    </p:spTree>
    <p:extLst>
      <p:ext uri="{BB962C8B-B14F-4D97-AF65-F5344CB8AC3E}">
        <p14:creationId xmlns:p14="http://schemas.microsoft.com/office/powerpoint/2010/main" val="1472137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A0937A-CE5E-4A6D-8F1F-F5A7B3DD1A3E}"/>
              </a:ext>
            </a:extLst>
          </p:cNvPr>
          <p:cNvSpPr>
            <a:spLocks noGrp="1"/>
          </p:cNvSpPr>
          <p:nvPr>
            <p:ph type="title"/>
          </p:nvPr>
        </p:nvSpPr>
        <p:spPr/>
        <p:txBody>
          <a:bodyPr>
            <a:normAutofit fontScale="90000"/>
          </a:bodyPr>
          <a:lstStyle/>
          <a:p>
            <a:r>
              <a:rPr lang="tr-TR" dirty="0"/>
              <a:t>SAĞLIKLI İLETİŞİM KURMANIN YOLLARI</a:t>
            </a:r>
          </a:p>
        </p:txBody>
      </p:sp>
      <p:sp>
        <p:nvSpPr>
          <p:cNvPr id="3" name="İçerik Yer Tutucusu 2">
            <a:extLst>
              <a:ext uri="{FF2B5EF4-FFF2-40B4-BE49-F238E27FC236}">
                <a16:creationId xmlns:a16="http://schemas.microsoft.com/office/drawing/2014/main" id="{B5327FDA-112B-48C0-8CB4-88819EEA4DFB}"/>
              </a:ext>
            </a:extLst>
          </p:cNvPr>
          <p:cNvSpPr>
            <a:spLocks noGrp="1"/>
          </p:cNvSpPr>
          <p:nvPr>
            <p:ph idx="1"/>
          </p:nvPr>
        </p:nvSpPr>
        <p:spPr>
          <a:xfrm>
            <a:off x="1109709" y="2556932"/>
            <a:ext cx="9934111" cy="3426618"/>
          </a:xfrm>
        </p:spPr>
        <p:txBody>
          <a:bodyPr>
            <a:normAutofit fontScale="92500"/>
          </a:bodyPr>
          <a:lstStyle/>
          <a:p>
            <a:pPr marL="0" indent="0">
              <a:buNone/>
            </a:pPr>
            <a:r>
              <a:rPr lang="tr-TR" b="1" dirty="0"/>
              <a:t>5) ‘‘Sen dili’’ yerine ‘‘ben dili’’ kullanmak: </a:t>
            </a:r>
            <a:r>
              <a:rPr lang="tr-TR" dirty="0"/>
              <a:t>Sen dili yargılayıcıdır ve karşımızdaki kişiye sen dilini kullanarak tepki verdiğimizde iletişimin olumsuz yönde devam etmesine neden oluruz. Sen dili yerine ben dili kullanmak, karşıdaki kişinin anlaşıldığını hissetmesini sağlar ve uzlaşmacı tepkileri ortaya çıkarır. İletişim engellerini ortadan kaldırır. </a:t>
            </a:r>
          </a:p>
          <a:p>
            <a:pPr marL="0" indent="0">
              <a:buNone/>
            </a:pPr>
            <a:r>
              <a:rPr lang="tr-TR" b="1" dirty="0"/>
              <a:t>ÖRNEK</a:t>
            </a:r>
          </a:p>
          <a:p>
            <a:pPr marL="0" indent="0">
              <a:buNone/>
            </a:pPr>
            <a:r>
              <a:rPr lang="tr-TR" dirty="0"/>
              <a:t>-Çok kabasın, her zaman sözümü kesiyorsun</a:t>
            </a:r>
            <a:r>
              <a:rPr lang="tr-TR" dirty="0">
                <a:solidFill>
                  <a:srgbClr val="FF0000"/>
                </a:solidFill>
              </a:rPr>
              <a:t>(Sen dili)</a:t>
            </a:r>
            <a:r>
              <a:rPr lang="tr-TR" dirty="0"/>
              <a:t> </a:t>
            </a:r>
            <a:r>
              <a:rPr lang="tr-TR" dirty="0">
                <a:solidFill>
                  <a:srgbClr val="FF0000"/>
                </a:solidFill>
              </a:rPr>
              <a:t>×</a:t>
            </a:r>
          </a:p>
          <a:p>
            <a:pPr marL="0" indent="0">
              <a:buNone/>
            </a:pPr>
            <a:r>
              <a:rPr lang="tr-TR" dirty="0"/>
              <a:t>-Bir şey söylemeye başlayıp sonunu getiremediğim zaman çok rahatsız oluyorum </a:t>
            </a:r>
            <a:r>
              <a:rPr lang="tr-TR" dirty="0">
                <a:solidFill>
                  <a:schemeClr val="accent1">
                    <a:lumMod val="75000"/>
                  </a:schemeClr>
                </a:solidFill>
              </a:rPr>
              <a:t>(Ben dili)  </a:t>
            </a:r>
          </a:p>
        </p:txBody>
      </p:sp>
      <p:cxnSp>
        <p:nvCxnSpPr>
          <p:cNvPr id="5" name="Düz Bağlayıcı 4">
            <a:extLst>
              <a:ext uri="{FF2B5EF4-FFF2-40B4-BE49-F238E27FC236}">
                <a16:creationId xmlns:a16="http://schemas.microsoft.com/office/drawing/2014/main" id="{3A631F38-31B7-4545-803E-561EDF6F0A7E}"/>
              </a:ext>
            </a:extLst>
          </p:cNvPr>
          <p:cNvCxnSpPr>
            <a:cxnSpLocks/>
          </p:cNvCxnSpPr>
          <p:nvPr/>
        </p:nvCxnSpPr>
        <p:spPr>
          <a:xfrm>
            <a:off x="11106149" y="5146076"/>
            <a:ext cx="44758" cy="135077"/>
          </a:xfrm>
          <a:prstGeom prst="line">
            <a:avLst/>
          </a:prstGeom>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id="{DBA0DE04-5117-47FA-87A5-1AA88960672B}"/>
              </a:ext>
            </a:extLst>
          </p:cNvPr>
          <p:cNvCxnSpPr>
            <a:cxnSpLocks/>
          </p:cNvCxnSpPr>
          <p:nvPr/>
        </p:nvCxnSpPr>
        <p:spPr>
          <a:xfrm flipH="1">
            <a:off x="11150907" y="4990271"/>
            <a:ext cx="177554" cy="270154"/>
          </a:xfrm>
          <a:prstGeom prst="line">
            <a:avLst/>
          </a:prstGeom>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683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6F7D67-41A6-45BD-9BC1-9C11EA43E254}"/>
              </a:ext>
            </a:extLst>
          </p:cNvPr>
          <p:cNvSpPr>
            <a:spLocks noGrp="1"/>
          </p:cNvSpPr>
          <p:nvPr>
            <p:ph type="title"/>
          </p:nvPr>
        </p:nvSpPr>
        <p:spPr/>
        <p:txBody>
          <a:bodyPr/>
          <a:lstStyle/>
          <a:p>
            <a:r>
              <a:rPr lang="tr-TR" dirty="0"/>
              <a:t>İLETİŞİM ENGELLERİ </a:t>
            </a:r>
          </a:p>
        </p:txBody>
      </p:sp>
      <p:sp>
        <p:nvSpPr>
          <p:cNvPr id="3" name="İçerik Yer Tutucusu 2">
            <a:extLst>
              <a:ext uri="{FF2B5EF4-FFF2-40B4-BE49-F238E27FC236}">
                <a16:creationId xmlns:a16="http://schemas.microsoft.com/office/drawing/2014/main" id="{E497ED00-D3C4-4D06-B711-208B551F13D7}"/>
              </a:ext>
            </a:extLst>
          </p:cNvPr>
          <p:cNvSpPr>
            <a:spLocks noGrp="1"/>
          </p:cNvSpPr>
          <p:nvPr>
            <p:ph idx="1"/>
          </p:nvPr>
        </p:nvSpPr>
        <p:spPr>
          <a:xfrm>
            <a:off x="1136342" y="2476870"/>
            <a:ext cx="10138299" cy="3764132"/>
          </a:xfrm>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just"/>
            <a:r>
              <a:rPr lang="tr-TR" dirty="0"/>
              <a:t>Sağlıklı bir iletişim için bu saydıklarımızla birlikte iletişim engellerinden kaçınmak da gereklidir. Günlük yaşamda kullanılan bazı iletişim yöntemleri sürekli kullanıldığında iletişim engeli haline gelebilir. İletişimi kesintiye uğratan faktörler şunlardır:</a:t>
            </a:r>
          </a:p>
          <a:p>
            <a:pPr marL="0" indent="0" algn="just">
              <a:buNone/>
            </a:pPr>
            <a:r>
              <a:rPr lang="tr-TR" dirty="0"/>
              <a:t>	</a:t>
            </a:r>
            <a:r>
              <a:rPr lang="tr-TR" dirty="0">
                <a:highlight>
                  <a:srgbClr val="C0C0C0"/>
                </a:highlight>
              </a:rPr>
              <a:t>Emir vermek</a:t>
            </a:r>
            <a:r>
              <a:rPr lang="tr-TR" dirty="0"/>
              <a:t>					</a:t>
            </a:r>
            <a:r>
              <a:rPr lang="tr-TR" dirty="0">
                <a:highlight>
                  <a:srgbClr val="C0C0C0"/>
                </a:highlight>
              </a:rPr>
              <a:t>Nutuk çekmek, mantıklı düşünceler önermek</a:t>
            </a:r>
          </a:p>
          <a:p>
            <a:pPr marL="0" indent="0" algn="just">
              <a:buNone/>
            </a:pPr>
            <a:r>
              <a:rPr lang="tr-TR" dirty="0"/>
              <a:t>	</a:t>
            </a:r>
            <a:r>
              <a:rPr lang="tr-TR" dirty="0">
                <a:highlight>
                  <a:srgbClr val="C0C0C0"/>
                </a:highlight>
              </a:rPr>
              <a:t>Uyarmak, göz dağı vermek</a:t>
            </a:r>
            <a:r>
              <a:rPr lang="tr-TR" dirty="0"/>
              <a:t>		</a:t>
            </a:r>
            <a:r>
              <a:rPr lang="tr-TR" dirty="0">
                <a:highlight>
                  <a:srgbClr val="C0C0C0"/>
                </a:highlight>
              </a:rPr>
              <a:t>Yargılamak, eleştirmek, suçlamak</a:t>
            </a:r>
          </a:p>
          <a:p>
            <a:pPr marL="0" indent="0" algn="just">
              <a:buNone/>
            </a:pPr>
            <a:r>
              <a:rPr lang="tr-TR" dirty="0"/>
              <a:t>	</a:t>
            </a:r>
            <a:r>
              <a:rPr lang="tr-TR" dirty="0">
                <a:highlight>
                  <a:srgbClr val="C0C0C0"/>
                </a:highlight>
              </a:rPr>
              <a:t>Ahlak dersi vermek</a:t>
            </a:r>
            <a:r>
              <a:rPr lang="tr-TR" dirty="0"/>
              <a:t>			</a:t>
            </a:r>
            <a:r>
              <a:rPr lang="tr-TR" dirty="0">
                <a:highlight>
                  <a:srgbClr val="C0C0C0"/>
                </a:highlight>
              </a:rPr>
              <a:t>Ad takmak, alay etmek</a:t>
            </a:r>
          </a:p>
          <a:p>
            <a:pPr marL="0" indent="0" algn="just">
              <a:buNone/>
            </a:pPr>
            <a:r>
              <a:rPr lang="tr-TR" dirty="0"/>
              <a:t>	</a:t>
            </a:r>
            <a:r>
              <a:rPr lang="tr-TR" dirty="0">
                <a:highlight>
                  <a:srgbClr val="C0C0C0"/>
                </a:highlight>
              </a:rPr>
              <a:t>Öğüt vermek</a:t>
            </a:r>
            <a:r>
              <a:rPr lang="tr-TR" dirty="0"/>
              <a:t>					</a:t>
            </a:r>
            <a:r>
              <a:rPr lang="tr-TR" dirty="0">
                <a:highlight>
                  <a:srgbClr val="C0C0C0"/>
                </a:highlight>
              </a:rPr>
              <a:t>Sürekli soru sormak, sorguya çekmek.</a:t>
            </a:r>
          </a:p>
          <a:p>
            <a:pPr marL="0" indent="0" algn="just">
              <a:buNone/>
            </a:pPr>
            <a:endParaRPr lang="tr-TR" dirty="0"/>
          </a:p>
          <a:p>
            <a:pPr algn="just"/>
            <a:endParaRPr lang="tr-TR" dirty="0"/>
          </a:p>
          <a:p>
            <a:pPr algn="just"/>
            <a:endParaRPr lang="tr-TR" dirty="0"/>
          </a:p>
        </p:txBody>
      </p:sp>
    </p:spTree>
    <p:extLst>
      <p:ext uri="{BB962C8B-B14F-4D97-AF65-F5344CB8AC3E}">
        <p14:creationId xmlns:p14="http://schemas.microsoft.com/office/powerpoint/2010/main" val="2193960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633718-09B5-49B9-8945-83135618D74E}"/>
              </a:ext>
            </a:extLst>
          </p:cNvPr>
          <p:cNvSpPr>
            <a:spLocks noGrp="1"/>
          </p:cNvSpPr>
          <p:nvPr>
            <p:ph type="title"/>
          </p:nvPr>
        </p:nvSpPr>
        <p:spPr>
          <a:xfrm>
            <a:off x="1295402" y="973254"/>
            <a:ext cx="9601196" cy="1303867"/>
          </a:xfrm>
        </p:spPr>
        <p:txBody>
          <a:bodyPr/>
          <a:lstStyle/>
          <a:p>
            <a:r>
              <a:rPr lang="tr-TR" dirty="0"/>
              <a:t>İLETİŞİM ENGELLERİ </a:t>
            </a:r>
          </a:p>
        </p:txBody>
      </p:sp>
      <p:pic>
        <p:nvPicPr>
          <p:cNvPr id="5" name="İçerik Yer Tutucusu 4">
            <a:extLst>
              <a:ext uri="{FF2B5EF4-FFF2-40B4-BE49-F238E27FC236}">
                <a16:creationId xmlns:a16="http://schemas.microsoft.com/office/drawing/2014/main" id="{72F476C2-B298-47A0-8395-927B12C75C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8062" y="2653274"/>
            <a:ext cx="2947385" cy="3355758"/>
          </a:xfrm>
        </p:spPr>
      </p:pic>
      <p:pic>
        <p:nvPicPr>
          <p:cNvPr id="4" name="Resim 3">
            <a:extLst>
              <a:ext uri="{FF2B5EF4-FFF2-40B4-BE49-F238E27FC236}">
                <a16:creationId xmlns:a16="http://schemas.microsoft.com/office/drawing/2014/main" id="{CCF03C17-CC1E-4F32-90B7-60FBA454B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044" y="2777560"/>
            <a:ext cx="6251543" cy="3107186"/>
          </a:xfrm>
          <a:prstGeom prst="rect">
            <a:avLst/>
          </a:prstGeom>
          <a:ln>
            <a:noFill/>
          </a:ln>
          <a:effectLst>
            <a:softEdge rad="112500"/>
          </a:effectLst>
        </p:spPr>
      </p:pic>
    </p:spTree>
    <p:extLst>
      <p:ext uri="{BB962C8B-B14F-4D97-AF65-F5344CB8AC3E}">
        <p14:creationId xmlns:p14="http://schemas.microsoft.com/office/powerpoint/2010/main" val="2164795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6BF5F8-6695-453C-A9C5-5DB363915679}"/>
              </a:ext>
            </a:extLst>
          </p:cNvPr>
          <p:cNvSpPr>
            <a:spLocks noGrp="1"/>
          </p:cNvSpPr>
          <p:nvPr>
            <p:ph type="title"/>
          </p:nvPr>
        </p:nvSpPr>
        <p:spPr/>
        <p:txBody>
          <a:bodyPr>
            <a:normAutofit fontScale="90000"/>
          </a:bodyPr>
          <a:lstStyle/>
          <a:p>
            <a:r>
              <a:rPr lang="tr-TR" dirty="0"/>
              <a:t>ÇATIŞMA ÇÖZME EYLEM BASAMAKLARI</a:t>
            </a:r>
          </a:p>
        </p:txBody>
      </p:sp>
      <p:sp>
        <p:nvSpPr>
          <p:cNvPr id="3" name="İçerik Yer Tutucusu 2">
            <a:extLst>
              <a:ext uri="{FF2B5EF4-FFF2-40B4-BE49-F238E27FC236}">
                <a16:creationId xmlns:a16="http://schemas.microsoft.com/office/drawing/2014/main" id="{E5895E99-465B-4581-AE46-6868A7792DFB}"/>
              </a:ext>
            </a:extLst>
          </p:cNvPr>
          <p:cNvSpPr>
            <a:spLocks noGrp="1"/>
          </p:cNvSpPr>
          <p:nvPr>
            <p:ph idx="1"/>
          </p:nvPr>
        </p:nvSpPr>
        <p:spPr>
          <a:xfrm>
            <a:off x="1100831" y="2539175"/>
            <a:ext cx="10227076" cy="3613049"/>
          </a:xfrm>
        </p:spPr>
        <p:txBody>
          <a:bodyPr>
            <a:normAutofit/>
          </a:bodyPr>
          <a:lstStyle/>
          <a:p>
            <a:pPr marL="0" indent="0">
              <a:buNone/>
            </a:pPr>
            <a:r>
              <a:rPr lang="tr-TR" b="1" dirty="0"/>
              <a:t>1. Kızgınlığı kontrol altına almak</a:t>
            </a:r>
          </a:p>
          <a:p>
            <a:pPr marL="0" indent="0">
              <a:buNone/>
            </a:pPr>
            <a:r>
              <a:rPr lang="tr-TR" b="1" dirty="0"/>
              <a:t>2. Karşı tarafa herhangi bir yaklaşımda önce bir kez daha düşünmek</a:t>
            </a:r>
          </a:p>
          <a:p>
            <a:pPr marL="0" indent="0">
              <a:buNone/>
            </a:pPr>
            <a:r>
              <a:rPr lang="tr-TR" b="1" dirty="0"/>
              <a:t>3. Olumlu bir hava oluşturmak</a:t>
            </a:r>
          </a:p>
          <a:p>
            <a:pPr marL="0" indent="0">
              <a:buNone/>
            </a:pPr>
            <a:r>
              <a:rPr lang="tr-TR" b="1" dirty="0"/>
              <a:t>4. Temel bazı kurallara dikkat etmek</a:t>
            </a:r>
          </a:p>
          <a:p>
            <a:pPr marL="0" indent="0">
              <a:buNone/>
            </a:pPr>
            <a:r>
              <a:rPr lang="tr-TR" b="1" dirty="0"/>
              <a:t>5. Olası çözümler için beyin fırtınası yapmak</a:t>
            </a:r>
          </a:p>
          <a:p>
            <a:pPr marL="0" indent="0">
              <a:buNone/>
            </a:pPr>
            <a:r>
              <a:rPr lang="tr-TR" b="1" dirty="0"/>
              <a:t>6. Olası çözümleri değerlendirmek ve uygun çözümleri belirlemek</a:t>
            </a:r>
          </a:p>
        </p:txBody>
      </p:sp>
    </p:spTree>
    <p:extLst>
      <p:ext uri="{BB962C8B-B14F-4D97-AF65-F5344CB8AC3E}">
        <p14:creationId xmlns:p14="http://schemas.microsoft.com/office/powerpoint/2010/main" val="664701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49C7E7-9AE5-4231-ABF8-20E553149BE1}"/>
              </a:ext>
            </a:extLst>
          </p:cNvPr>
          <p:cNvSpPr>
            <a:spLocks noGrp="1"/>
          </p:cNvSpPr>
          <p:nvPr>
            <p:ph type="title"/>
          </p:nvPr>
        </p:nvSpPr>
        <p:spPr/>
        <p:txBody>
          <a:bodyPr>
            <a:normAutofit fontScale="90000"/>
          </a:bodyPr>
          <a:lstStyle/>
          <a:p>
            <a:r>
              <a:rPr lang="tr-TR" dirty="0"/>
              <a:t>ÇATIŞMA ÇÖZME EYLEM BASAMAKLARI</a:t>
            </a:r>
          </a:p>
        </p:txBody>
      </p:sp>
      <p:sp>
        <p:nvSpPr>
          <p:cNvPr id="3" name="İçerik Yer Tutucusu 2">
            <a:extLst>
              <a:ext uri="{FF2B5EF4-FFF2-40B4-BE49-F238E27FC236}">
                <a16:creationId xmlns:a16="http://schemas.microsoft.com/office/drawing/2014/main" id="{D240D30E-DB22-4977-B08F-D2A11C03E19C}"/>
              </a:ext>
            </a:extLst>
          </p:cNvPr>
          <p:cNvSpPr>
            <a:spLocks noGrp="1"/>
          </p:cNvSpPr>
          <p:nvPr>
            <p:ph idx="1"/>
          </p:nvPr>
        </p:nvSpPr>
        <p:spPr>
          <a:xfrm>
            <a:off x="1295401" y="2468154"/>
            <a:ext cx="7014097" cy="3932646"/>
          </a:xfrm>
        </p:spPr>
        <p:txBody>
          <a:bodyPr>
            <a:normAutofit fontScale="92500" lnSpcReduction="20000"/>
          </a:bodyPr>
          <a:lstStyle/>
          <a:p>
            <a:pPr marL="0" indent="0">
              <a:buNone/>
            </a:pPr>
            <a:r>
              <a:rPr lang="tr-TR" b="1" dirty="0">
                <a:latin typeface="+mj-lt"/>
              </a:rPr>
              <a:t>1) Kızgınlığınızı kontrol altına alın. </a:t>
            </a:r>
          </a:p>
          <a:p>
            <a:r>
              <a:rPr lang="tr-TR" altLang="tr-TR" sz="2400" dirty="0"/>
              <a:t>Siz ve karşınızdaki kişi sağlıklı düşünemeyecek kadar kızgın iseniz ve duygularınızı kontrol edemiyorsanız uzlaşma sağlanamaz.</a:t>
            </a:r>
          </a:p>
          <a:p>
            <a:pPr marL="0" indent="0">
              <a:buNone/>
            </a:pPr>
            <a:r>
              <a:rPr lang="tr-TR" b="1" dirty="0">
                <a:latin typeface="+mj-lt"/>
              </a:rPr>
              <a:t>2) Karşı tarafa herhangi bir yaklaşımda önce bir kez daha düşünün.</a:t>
            </a:r>
          </a:p>
          <a:p>
            <a:r>
              <a:rPr lang="tr-TR" altLang="tr-TR" sz="2400" dirty="0"/>
              <a:t>Çatışma tarafları nasıl etkilemektedir?</a:t>
            </a:r>
          </a:p>
          <a:p>
            <a:r>
              <a:rPr lang="tr-TR" altLang="tr-TR" sz="2400" dirty="0"/>
              <a:t>Söz konusu çatışmayı yönetmede ya da çözümlemede en iyi yaklaşım nedir?</a:t>
            </a:r>
          </a:p>
          <a:p>
            <a:r>
              <a:rPr lang="tr-TR" altLang="tr-TR" sz="2400" dirty="0"/>
              <a:t>İşbirliği yapılacaksa bunu başlatmak için en uygun yer ve zaman nedir?</a:t>
            </a:r>
          </a:p>
          <a:p>
            <a:pPr marL="0" indent="0">
              <a:buNone/>
            </a:pPr>
            <a:endParaRPr lang="tr-TR" b="1" dirty="0">
              <a:latin typeface="+mj-lt"/>
            </a:endParaRPr>
          </a:p>
        </p:txBody>
      </p:sp>
      <p:pic>
        <p:nvPicPr>
          <p:cNvPr id="7" name="Resim 6">
            <a:extLst>
              <a:ext uri="{FF2B5EF4-FFF2-40B4-BE49-F238E27FC236}">
                <a16:creationId xmlns:a16="http://schemas.microsoft.com/office/drawing/2014/main" id="{D4A7E517-8DBE-4117-97A6-D35997BF2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314" y="2663301"/>
            <a:ext cx="3595455" cy="3472358"/>
          </a:xfrm>
          <a:prstGeom prst="rect">
            <a:avLst/>
          </a:prstGeom>
          <a:ln>
            <a:noFill/>
          </a:ln>
          <a:effectLst>
            <a:softEdge rad="112500"/>
          </a:effectLst>
        </p:spPr>
      </p:pic>
    </p:spTree>
    <p:extLst>
      <p:ext uri="{BB962C8B-B14F-4D97-AF65-F5344CB8AC3E}">
        <p14:creationId xmlns:p14="http://schemas.microsoft.com/office/powerpoint/2010/main" val="816850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0409BB-21F9-4349-96E7-737F377C7191}"/>
              </a:ext>
            </a:extLst>
          </p:cNvPr>
          <p:cNvSpPr>
            <a:spLocks noGrp="1"/>
          </p:cNvSpPr>
          <p:nvPr>
            <p:ph type="title"/>
          </p:nvPr>
        </p:nvSpPr>
        <p:spPr/>
        <p:txBody>
          <a:bodyPr>
            <a:normAutofit fontScale="90000"/>
          </a:bodyPr>
          <a:lstStyle/>
          <a:p>
            <a:r>
              <a:rPr lang="tr-TR" dirty="0"/>
              <a:t>ÇATIŞMA ÇÖZME EYLEM BASAMAKLARI</a:t>
            </a:r>
          </a:p>
        </p:txBody>
      </p:sp>
      <p:sp>
        <p:nvSpPr>
          <p:cNvPr id="3" name="İçerik Yer Tutucusu 2">
            <a:extLst>
              <a:ext uri="{FF2B5EF4-FFF2-40B4-BE49-F238E27FC236}">
                <a16:creationId xmlns:a16="http://schemas.microsoft.com/office/drawing/2014/main" id="{50830F26-8730-4E68-9898-099889DF02F4}"/>
              </a:ext>
            </a:extLst>
          </p:cNvPr>
          <p:cNvSpPr>
            <a:spLocks noGrp="1"/>
          </p:cNvSpPr>
          <p:nvPr>
            <p:ph idx="1"/>
          </p:nvPr>
        </p:nvSpPr>
        <p:spPr>
          <a:xfrm>
            <a:off x="1295401" y="2556932"/>
            <a:ext cx="7786455" cy="3479884"/>
          </a:xfrm>
        </p:spPr>
        <p:txBody>
          <a:bodyPr/>
          <a:lstStyle/>
          <a:p>
            <a:pPr marL="0" indent="0">
              <a:buNone/>
            </a:pPr>
            <a:r>
              <a:rPr lang="tr-TR" b="1" dirty="0">
                <a:latin typeface="+mj-lt"/>
              </a:rPr>
              <a:t>3) Olumlu bir hava oluşturun.</a:t>
            </a:r>
          </a:p>
          <a:p>
            <a:r>
              <a:rPr lang="tr-TR" dirty="0"/>
              <a:t>Karşınızdaki kişiyi uzlaşmaya ve konuşmaya davet edin.</a:t>
            </a:r>
          </a:p>
          <a:p>
            <a:r>
              <a:rPr lang="tr-TR" dirty="0"/>
              <a:t>Dikkate aldığınızı ve düşüncelerine önem verdiğinizi gösterin.</a:t>
            </a:r>
          </a:p>
          <a:p>
            <a:pPr marL="0" indent="0">
              <a:buNone/>
            </a:pPr>
            <a:r>
              <a:rPr lang="tr-TR" b="1" dirty="0"/>
              <a:t>4) Temel kurallara dikkat edin.</a:t>
            </a:r>
          </a:p>
          <a:p>
            <a:pPr>
              <a:buFont typeface="Arial" panose="020B0604020202020204" pitchFamily="34" charset="0"/>
              <a:buChar char="•"/>
            </a:pPr>
            <a:r>
              <a:rPr lang="tr-TR" dirty="0"/>
              <a:t>Karşınızdaki kişiyi dikkatle dinleyin ve sözünü kesmeyin.</a:t>
            </a:r>
          </a:p>
          <a:p>
            <a:pPr>
              <a:buFont typeface="Arial" panose="020B0604020202020204" pitchFamily="34" charset="0"/>
              <a:buChar char="•"/>
            </a:pPr>
            <a:r>
              <a:rPr lang="tr-TR" dirty="0"/>
              <a:t>Ben dilini kullanın ve empati kurmaya çalışın.</a:t>
            </a:r>
          </a:p>
          <a:p>
            <a:pPr marL="0" indent="0">
              <a:buNone/>
            </a:pPr>
            <a:endParaRPr lang="tr-TR" b="1" dirty="0"/>
          </a:p>
        </p:txBody>
      </p:sp>
      <p:pic>
        <p:nvPicPr>
          <p:cNvPr id="9" name="Resim 8">
            <a:extLst>
              <a:ext uri="{FF2B5EF4-FFF2-40B4-BE49-F238E27FC236}">
                <a16:creationId xmlns:a16="http://schemas.microsoft.com/office/drawing/2014/main" id="{3E19F032-ED61-44BA-B4EB-5FB7CCF24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670" y="2556932"/>
            <a:ext cx="2678096" cy="3657600"/>
          </a:xfrm>
          <a:prstGeom prst="rect">
            <a:avLst/>
          </a:prstGeom>
        </p:spPr>
      </p:pic>
    </p:spTree>
    <p:extLst>
      <p:ext uri="{BB962C8B-B14F-4D97-AF65-F5344CB8AC3E}">
        <p14:creationId xmlns:p14="http://schemas.microsoft.com/office/powerpoint/2010/main" val="1167519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AA0515-9C72-45F6-AE02-88C7D13C8638}"/>
              </a:ext>
            </a:extLst>
          </p:cNvPr>
          <p:cNvSpPr>
            <a:spLocks noGrp="1"/>
          </p:cNvSpPr>
          <p:nvPr>
            <p:ph type="title"/>
          </p:nvPr>
        </p:nvSpPr>
        <p:spPr/>
        <p:txBody>
          <a:bodyPr>
            <a:normAutofit fontScale="90000"/>
          </a:bodyPr>
          <a:lstStyle/>
          <a:p>
            <a:r>
              <a:rPr lang="tr-TR" dirty="0"/>
              <a:t>ÇATIŞMA ÇÖZME EYLEM BASAMAKLARI</a:t>
            </a:r>
          </a:p>
        </p:txBody>
      </p:sp>
      <p:sp>
        <p:nvSpPr>
          <p:cNvPr id="3" name="İçerik Yer Tutucusu 2">
            <a:extLst>
              <a:ext uri="{FF2B5EF4-FFF2-40B4-BE49-F238E27FC236}">
                <a16:creationId xmlns:a16="http://schemas.microsoft.com/office/drawing/2014/main" id="{2588F2A0-B148-41EE-B6FD-A503582485E1}"/>
              </a:ext>
            </a:extLst>
          </p:cNvPr>
          <p:cNvSpPr>
            <a:spLocks noGrp="1"/>
          </p:cNvSpPr>
          <p:nvPr>
            <p:ph idx="1"/>
          </p:nvPr>
        </p:nvSpPr>
        <p:spPr>
          <a:xfrm>
            <a:off x="1295400" y="2478024"/>
            <a:ext cx="9860279" cy="3703320"/>
          </a:xfrm>
        </p:spPr>
        <p:txBody>
          <a:bodyPr>
            <a:normAutofit lnSpcReduction="10000"/>
          </a:bodyPr>
          <a:lstStyle/>
          <a:p>
            <a:pPr marL="0" indent="0">
              <a:buNone/>
            </a:pPr>
            <a:r>
              <a:rPr lang="tr-TR" b="1" dirty="0"/>
              <a:t>5) Olası çözümler için beyin fırtınası yapın.</a:t>
            </a:r>
          </a:p>
          <a:p>
            <a:pPr>
              <a:buFont typeface="Arial" panose="020B0604020202020204" pitchFamily="34" charset="0"/>
              <a:buChar char="•"/>
            </a:pPr>
            <a:r>
              <a:rPr lang="tr-TR" dirty="0"/>
              <a:t>Sorunun olası çözüm yollarını belirleyebilmek için kendi düşüncelerinizi açıkça ortaya koyun. Karşınızdakinin düşüncelerine de açık olun.</a:t>
            </a:r>
          </a:p>
          <a:p>
            <a:pPr>
              <a:buFont typeface="Arial" panose="020B0604020202020204" pitchFamily="34" charset="0"/>
              <a:buChar char="•"/>
            </a:pPr>
            <a:r>
              <a:rPr lang="tr-TR" dirty="0"/>
              <a:t>Bu aşamada düşünceleri eleştirmeyin ve yargılamayın. Farklı seçenekler oluşturun.</a:t>
            </a:r>
          </a:p>
          <a:p>
            <a:pPr marL="0" indent="0">
              <a:buNone/>
            </a:pPr>
            <a:r>
              <a:rPr lang="tr-TR" b="1" dirty="0"/>
              <a:t>6) Olası çözümleri değerlendirin ve uygun çözümleri belirleyin.</a:t>
            </a:r>
          </a:p>
          <a:p>
            <a:r>
              <a:rPr lang="tr-TR" dirty="0"/>
              <a:t>Çözümler; </a:t>
            </a:r>
            <a:r>
              <a:rPr lang="tr-TR" u="sng" dirty="0"/>
              <a:t>her iki taraf içinde kabul edilebilir</a:t>
            </a:r>
            <a:r>
              <a:rPr lang="tr-TR" dirty="0"/>
              <a:t>, </a:t>
            </a:r>
            <a:r>
              <a:rPr lang="tr-TR" u="sng" dirty="0"/>
              <a:t>gerçekçi ve gerçekleştirebilir </a:t>
            </a:r>
            <a:r>
              <a:rPr lang="tr-TR" dirty="0"/>
              <a:t>ve </a:t>
            </a:r>
            <a:r>
              <a:rPr lang="tr-TR" u="sng" dirty="0"/>
              <a:t>belirgin</a:t>
            </a:r>
            <a:r>
              <a:rPr lang="tr-TR" dirty="0"/>
              <a:t> olmalıdır. Bu kriterlere en fazla uyan, ortak karara dayalı çözüm yolunu belirleyip uygulamaya koyun.</a:t>
            </a:r>
          </a:p>
        </p:txBody>
      </p:sp>
    </p:spTree>
    <p:extLst>
      <p:ext uri="{BB962C8B-B14F-4D97-AF65-F5344CB8AC3E}">
        <p14:creationId xmlns:p14="http://schemas.microsoft.com/office/powerpoint/2010/main" val="3498384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3EEB3E-424D-4E6A-8A77-D37B0203E143}"/>
              </a:ext>
            </a:extLst>
          </p:cNvPr>
          <p:cNvSpPr>
            <a:spLocks noGrp="1"/>
          </p:cNvSpPr>
          <p:nvPr>
            <p:ph type="title"/>
          </p:nvPr>
        </p:nvSpPr>
        <p:spPr/>
        <p:txBody>
          <a:bodyPr/>
          <a:lstStyle/>
          <a:p>
            <a:r>
              <a:rPr lang="tr-TR" dirty="0"/>
              <a:t>ÇATIŞMA NEDİR?</a:t>
            </a:r>
          </a:p>
        </p:txBody>
      </p:sp>
      <p:sp>
        <p:nvSpPr>
          <p:cNvPr id="3" name="İçerik Yer Tutucusu 2">
            <a:extLst>
              <a:ext uri="{FF2B5EF4-FFF2-40B4-BE49-F238E27FC236}">
                <a16:creationId xmlns:a16="http://schemas.microsoft.com/office/drawing/2014/main" id="{F2F97350-845E-40D7-AFDF-FB96D28BA76A}"/>
              </a:ext>
            </a:extLst>
          </p:cNvPr>
          <p:cNvSpPr>
            <a:spLocks noGrp="1"/>
          </p:cNvSpPr>
          <p:nvPr>
            <p:ph idx="1"/>
          </p:nvPr>
        </p:nvSpPr>
        <p:spPr>
          <a:xfrm>
            <a:off x="1153359" y="2468154"/>
            <a:ext cx="5700203" cy="3444373"/>
          </a:xfrm>
        </p:spPr>
        <p:txBody>
          <a:bodyPr>
            <a:normAutofit lnSpcReduction="10000"/>
          </a:bodyPr>
          <a:lstStyle/>
          <a:p>
            <a:pPr algn="just"/>
            <a:r>
              <a:rPr lang="tr-TR" dirty="0"/>
              <a:t>Yaşamımızın ayrılmaz bir parçası olan çatışma, taraflar arasındaki uyuşmazlık ve tutarsızlıklar sonucu ortaya çıkan durum olarak tanımlanmaktadır. </a:t>
            </a:r>
          </a:p>
          <a:p>
            <a:pPr algn="just"/>
            <a:r>
              <a:rPr lang="tr-TR" dirty="0"/>
              <a:t>Hayatımızın her anında çatışma yaşama olasılığı mevcuttur. Bu sebeple çatışmanın hayatın bir parçası olduğu unutulamamalı ve çatışma çözme becerilerine sahip olabilmeliyiz.</a:t>
            </a:r>
          </a:p>
        </p:txBody>
      </p:sp>
      <p:pic>
        <p:nvPicPr>
          <p:cNvPr id="5" name="Resim 4">
            <a:extLst>
              <a:ext uri="{FF2B5EF4-FFF2-40B4-BE49-F238E27FC236}">
                <a16:creationId xmlns:a16="http://schemas.microsoft.com/office/drawing/2014/main" id="{2BC1F388-29C9-4F37-B6AD-F87FED236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1445" y="2468154"/>
            <a:ext cx="3835153" cy="31869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164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018716B-9E1E-425D-85C9-387345182242}"/>
              </a:ext>
            </a:extLst>
          </p:cNvPr>
          <p:cNvSpPr>
            <a:spLocks noGrp="1"/>
          </p:cNvSpPr>
          <p:nvPr>
            <p:ph idx="1"/>
          </p:nvPr>
        </p:nvSpPr>
        <p:spPr>
          <a:xfrm>
            <a:off x="1393056" y="2556932"/>
            <a:ext cx="9601196" cy="3318936"/>
          </a:xfrm>
        </p:spPr>
        <p:txBody>
          <a:bodyPr/>
          <a:lstStyle/>
          <a:p>
            <a:pPr marL="0" indent="0" algn="ctr">
              <a:buNone/>
            </a:pPr>
            <a:r>
              <a:rPr lang="tr-TR" dirty="0"/>
              <a:t> </a:t>
            </a:r>
            <a:r>
              <a:rPr lang="tr-TR" sz="2000" b="1" i="1" dirty="0"/>
              <a:t>Sonuç olarak; çatışmanın yaşamımızın doğal bir parçası olduğu ve çatışma çözme becerisinin öğrenilebilecek bir beceri olduğu unutulmamalıdır. Bu beceriler ne kadar iyi öğrenilir ve kullanılırsa iletişimsel çatışmalar o denli özverili bir biçimde çözülmüş olur.</a:t>
            </a:r>
          </a:p>
        </p:txBody>
      </p:sp>
      <p:pic>
        <p:nvPicPr>
          <p:cNvPr id="4" name="Resim 3">
            <a:extLst>
              <a:ext uri="{FF2B5EF4-FFF2-40B4-BE49-F238E27FC236}">
                <a16:creationId xmlns:a16="http://schemas.microsoft.com/office/drawing/2014/main" id="{7A67CB31-25C9-4CB3-B809-9714A3C12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694" y="3844032"/>
            <a:ext cx="5339733" cy="22455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158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DBFD2F-65F0-488E-BEA0-E1324465797B}"/>
              </a:ext>
            </a:extLst>
          </p:cNvPr>
          <p:cNvSpPr>
            <a:spLocks noGrp="1"/>
          </p:cNvSpPr>
          <p:nvPr>
            <p:ph type="title"/>
          </p:nvPr>
        </p:nvSpPr>
        <p:spPr/>
        <p:txBody>
          <a:bodyPr/>
          <a:lstStyle/>
          <a:p>
            <a:r>
              <a:rPr lang="tr-TR" dirty="0"/>
              <a:t>ÇATIŞMA NEDİR?</a:t>
            </a:r>
          </a:p>
        </p:txBody>
      </p:sp>
      <p:sp>
        <p:nvSpPr>
          <p:cNvPr id="3" name="İçerik Yer Tutucusu 2">
            <a:extLst>
              <a:ext uri="{FF2B5EF4-FFF2-40B4-BE49-F238E27FC236}">
                <a16:creationId xmlns:a16="http://schemas.microsoft.com/office/drawing/2014/main" id="{37CA50AB-DF4E-4B80-8476-F3312972663E}"/>
              </a:ext>
            </a:extLst>
          </p:cNvPr>
          <p:cNvSpPr>
            <a:spLocks noGrp="1"/>
          </p:cNvSpPr>
          <p:nvPr>
            <p:ph idx="1"/>
          </p:nvPr>
        </p:nvSpPr>
        <p:spPr>
          <a:xfrm>
            <a:off x="1295401" y="2556932"/>
            <a:ext cx="9601196" cy="3318936"/>
          </a:xfrm>
        </p:spPr>
        <p:txBody>
          <a:bodyPr>
            <a:normAutofit lnSpcReduction="10000"/>
          </a:bodyPr>
          <a:lstStyle/>
          <a:p>
            <a:pPr algn="just"/>
            <a:r>
              <a:rPr lang="tr-TR" b="0" i="0" dirty="0">
                <a:solidFill>
                  <a:srgbClr val="212529"/>
                </a:solidFill>
                <a:effectLst/>
              </a:rPr>
              <a:t>Çatışmanın sonucunun olumlu ya da olumsuz olması çatışmanın nasıl yönetildiğine bağlıdır. </a:t>
            </a:r>
          </a:p>
          <a:p>
            <a:pPr algn="just"/>
            <a:r>
              <a:rPr lang="tr-TR" b="0" i="0" dirty="0">
                <a:solidFill>
                  <a:srgbClr val="212529"/>
                </a:solidFill>
                <a:effectLst/>
              </a:rPr>
              <a:t>Çatışma sonucunda küskünlüklerin, kırgınlıkların oluşması, ilişkilerin bozulması ve iş veriminin düşmesi iyi yönetilmeyen çatışmaların sonucudur.</a:t>
            </a:r>
          </a:p>
          <a:p>
            <a:r>
              <a:rPr lang="tr-TR" b="0" i="0" dirty="0">
                <a:solidFill>
                  <a:srgbClr val="212529"/>
                </a:solidFill>
                <a:effectLst/>
              </a:rPr>
              <a:t>Farklı kişiler çatışma yönetiminde farklı stratejiler kullanırlar. Genellikle çocukluk yıllarında öğrenilen bu stratejilerin otomatik bir biçimde işlediği görülür. İnsanlar çoğu zaman bir çatışma durumunda nasıl davrandıklarının farkında değillerdir. </a:t>
            </a:r>
          </a:p>
          <a:p>
            <a:endParaRPr lang="tr-TR" dirty="0"/>
          </a:p>
        </p:txBody>
      </p:sp>
    </p:spTree>
    <p:extLst>
      <p:ext uri="{BB962C8B-B14F-4D97-AF65-F5344CB8AC3E}">
        <p14:creationId xmlns:p14="http://schemas.microsoft.com/office/powerpoint/2010/main" val="179978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AE5EFC-EBAB-470E-9AB5-976DEE89F01A}"/>
              </a:ext>
            </a:extLst>
          </p:cNvPr>
          <p:cNvSpPr>
            <a:spLocks noGrp="1"/>
          </p:cNvSpPr>
          <p:nvPr>
            <p:ph type="title"/>
          </p:nvPr>
        </p:nvSpPr>
        <p:spPr/>
        <p:txBody>
          <a:bodyPr/>
          <a:lstStyle/>
          <a:p>
            <a:r>
              <a:rPr lang="tr-TR" dirty="0"/>
              <a:t>ÇATIŞMANIN KAYNAKLARI</a:t>
            </a:r>
          </a:p>
        </p:txBody>
      </p:sp>
      <p:sp>
        <p:nvSpPr>
          <p:cNvPr id="3" name="İçerik Yer Tutucusu 2">
            <a:extLst>
              <a:ext uri="{FF2B5EF4-FFF2-40B4-BE49-F238E27FC236}">
                <a16:creationId xmlns:a16="http://schemas.microsoft.com/office/drawing/2014/main" id="{DEA20122-4DA0-42C6-8653-EA6FAC643284}"/>
              </a:ext>
            </a:extLst>
          </p:cNvPr>
          <p:cNvSpPr>
            <a:spLocks noGrp="1"/>
          </p:cNvSpPr>
          <p:nvPr>
            <p:ph idx="1"/>
          </p:nvPr>
        </p:nvSpPr>
        <p:spPr>
          <a:xfrm>
            <a:off x="1295401" y="2556931"/>
            <a:ext cx="6019799" cy="3391107"/>
          </a:xfrm>
        </p:spPr>
        <p:txBody>
          <a:bodyPr/>
          <a:lstStyle/>
          <a:p>
            <a:r>
              <a:rPr lang="tr-TR" dirty="0"/>
              <a:t>Farklı biliş, algı ve duygular</a:t>
            </a:r>
          </a:p>
          <a:p>
            <a:r>
              <a:rPr lang="tr-TR" dirty="0"/>
              <a:t>Farklı değerler(inanç ve tutumlar)</a:t>
            </a:r>
          </a:p>
          <a:p>
            <a:r>
              <a:rPr lang="tr-TR" dirty="0"/>
              <a:t>Sınırlı kaynaklar (zaman, para vb.)</a:t>
            </a:r>
          </a:p>
          <a:p>
            <a:r>
              <a:rPr lang="tr-TR" dirty="0"/>
              <a:t>Karşılanmamış temel gereksinimler(özgürlük, güç, eğlenme vb.)</a:t>
            </a:r>
          </a:p>
          <a:p>
            <a:r>
              <a:rPr lang="tr-TR" dirty="0"/>
              <a:t>İletişim becerilerinin zayıf olması.</a:t>
            </a:r>
          </a:p>
          <a:p>
            <a:endParaRPr lang="tr-TR" dirty="0"/>
          </a:p>
        </p:txBody>
      </p:sp>
      <p:pic>
        <p:nvPicPr>
          <p:cNvPr id="7" name="Resim 6">
            <a:extLst>
              <a:ext uri="{FF2B5EF4-FFF2-40B4-BE49-F238E27FC236}">
                <a16:creationId xmlns:a16="http://schemas.microsoft.com/office/drawing/2014/main" id="{5543BDF5-7AFA-45F9-80AD-BCB135AFF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546" y="2520847"/>
            <a:ext cx="3604335" cy="3318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4492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167F10-C5AE-429A-A7DB-84A371D62478}"/>
              </a:ext>
            </a:extLst>
          </p:cNvPr>
          <p:cNvSpPr>
            <a:spLocks noGrp="1"/>
          </p:cNvSpPr>
          <p:nvPr>
            <p:ph type="title"/>
          </p:nvPr>
        </p:nvSpPr>
        <p:spPr>
          <a:xfrm>
            <a:off x="1384178" y="982132"/>
            <a:ext cx="9601196" cy="1388205"/>
          </a:xfrm>
        </p:spPr>
        <p:txBody>
          <a:bodyPr>
            <a:normAutofit fontScale="90000"/>
          </a:bodyPr>
          <a:lstStyle/>
          <a:p>
            <a:r>
              <a:rPr lang="tr-TR" dirty="0"/>
              <a:t>ÇATIŞMA TÜRLERİ VE ÇATIŞMAYA GÖSTERİLEN TEPKİLER</a:t>
            </a:r>
          </a:p>
        </p:txBody>
      </p:sp>
      <p:sp>
        <p:nvSpPr>
          <p:cNvPr id="3" name="İçerik Yer Tutucusu 2">
            <a:extLst>
              <a:ext uri="{FF2B5EF4-FFF2-40B4-BE49-F238E27FC236}">
                <a16:creationId xmlns:a16="http://schemas.microsoft.com/office/drawing/2014/main" id="{A3CD5120-E7C6-4BAD-BF84-DE5491C2BA65}"/>
              </a:ext>
            </a:extLst>
          </p:cNvPr>
          <p:cNvSpPr>
            <a:spLocks noGrp="1"/>
          </p:cNvSpPr>
          <p:nvPr>
            <p:ph idx="1"/>
          </p:nvPr>
        </p:nvSpPr>
        <p:spPr>
          <a:xfrm>
            <a:off x="1126725" y="2663464"/>
            <a:ext cx="9601196" cy="3318936"/>
          </a:xfrm>
        </p:spPr>
        <p:txBody>
          <a:bodyPr>
            <a:normAutofit fontScale="92500"/>
          </a:bodyPr>
          <a:lstStyle/>
          <a:p>
            <a:r>
              <a:rPr lang="tr-TR" dirty="0"/>
              <a:t>Çatışmaların işlevsel bir biçimde çözülebilmesi için çatışma karşısında nasıl bir tepki verileceğinin bilinmesi gerekir. Çatışmalar karşısında gösterilen tepkiler şunlardır:</a:t>
            </a:r>
          </a:p>
          <a:p>
            <a:pPr algn="just">
              <a:buFont typeface="Wingdings" panose="05000000000000000000" pitchFamily="2" charset="2"/>
              <a:buChar char="Ø"/>
            </a:pPr>
            <a:r>
              <a:rPr lang="tr-TR" b="1" u="sng" dirty="0"/>
              <a:t>ÇATIŞMADAN KAÇMAK(KAYBET-KAZAN VEYA KAYBET-KAYBET)</a:t>
            </a:r>
          </a:p>
          <a:p>
            <a:pPr marL="0" indent="0" algn="just">
              <a:buNone/>
            </a:pPr>
            <a:r>
              <a:rPr lang="tr-TR" dirty="0"/>
              <a:t>Bireyin var olan sorunları görmezden gelerek uzaklaşarak, küserek çatışmadan kaçmasıdır. Sorunların görmezden gelinip, halının altına süpürülmesi ilerleyen dönemlerde yine aynı problemlerin ortaya çıkmasına sebep olur. Sağlıksız bir stratejidir.</a:t>
            </a:r>
            <a:r>
              <a:rPr lang="tr-TR" dirty="0">
                <a:latin typeface="MyriadPro"/>
              </a:rPr>
              <a:t>	</a:t>
            </a:r>
          </a:p>
          <a:p>
            <a:endParaRPr lang="tr-TR" dirty="0">
              <a:latin typeface="MyriadPro"/>
            </a:endParaRPr>
          </a:p>
        </p:txBody>
      </p:sp>
    </p:spTree>
    <p:extLst>
      <p:ext uri="{BB962C8B-B14F-4D97-AF65-F5344CB8AC3E}">
        <p14:creationId xmlns:p14="http://schemas.microsoft.com/office/powerpoint/2010/main" val="131884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854248-889A-42E3-B946-12B4811D5773}"/>
              </a:ext>
            </a:extLst>
          </p:cNvPr>
          <p:cNvSpPr>
            <a:spLocks noGrp="1"/>
          </p:cNvSpPr>
          <p:nvPr>
            <p:ph type="title"/>
          </p:nvPr>
        </p:nvSpPr>
        <p:spPr/>
        <p:txBody>
          <a:bodyPr>
            <a:normAutofit fontScale="90000"/>
          </a:bodyPr>
          <a:lstStyle/>
          <a:p>
            <a:r>
              <a:rPr lang="tr-TR" dirty="0"/>
              <a:t>ÇATIŞMA TÜRLERİ VE ÇATIŞMAYA GÖSTERİLEN TEPKİLER</a:t>
            </a:r>
          </a:p>
        </p:txBody>
      </p:sp>
      <p:sp>
        <p:nvSpPr>
          <p:cNvPr id="3" name="İçerik Yer Tutucusu 2">
            <a:extLst>
              <a:ext uri="{FF2B5EF4-FFF2-40B4-BE49-F238E27FC236}">
                <a16:creationId xmlns:a16="http://schemas.microsoft.com/office/drawing/2014/main" id="{1339FBE3-CF10-41A0-86D9-FBDDC14E642B}"/>
              </a:ext>
            </a:extLst>
          </p:cNvPr>
          <p:cNvSpPr>
            <a:spLocks noGrp="1"/>
          </p:cNvSpPr>
          <p:nvPr>
            <p:ph idx="1"/>
          </p:nvPr>
        </p:nvSpPr>
        <p:spPr>
          <a:xfrm>
            <a:off x="1295402" y="2556931"/>
            <a:ext cx="10103526" cy="3550905"/>
          </a:xfrm>
        </p:spPr>
        <p:txBody>
          <a:bodyPr>
            <a:normAutofit/>
          </a:bodyPr>
          <a:lstStyle/>
          <a:p>
            <a:pPr>
              <a:buFont typeface="Wingdings" panose="05000000000000000000" pitchFamily="2" charset="2"/>
              <a:buChar char="Ø"/>
            </a:pPr>
            <a:r>
              <a:rPr lang="tr-TR" b="1" u="sng" dirty="0"/>
              <a:t>SALDIRGAN VE YIKICI TEPKİLER(KAZAN-KAYBET) :</a:t>
            </a:r>
          </a:p>
          <a:p>
            <a:pPr marL="0" indent="0">
              <a:buNone/>
            </a:pPr>
            <a:r>
              <a:rPr lang="tr-TR" dirty="0"/>
              <a:t>Güçlü olanın karşısındaki kişiyi kendi istekleri doğrultusunda güçsüzleştirerek, yok sayarak, tehdit ederek, üzerinde baskı oluşturup tehdit ederek, ona saldırgan davranışlarda bulunarak istediğini yaptırması durumudur. Böylece kendisi kazanmış, karşısındaki kaybetmiş olur.</a:t>
            </a:r>
          </a:p>
        </p:txBody>
      </p:sp>
      <p:pic>
        <p:nvPicPr>
          <p:cNvPr id="7" name="Resim 6">
            <a:extLst>
              <a:ext uri="{FF2B5EF4-FFF2-40B4-BE49-F238E27FC236}">
                <a16:creationId xmlns:a16="http://schemas.microsoft.com/office/drawing/2014/main" id="{448E3DF9-B51E-4FFE-A593-1EE427152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5906" y="4687410"/>
            <a:ext cx="3631336" cy="14204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584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9DBC7D-795E-47A8-AEBA-CB58DB5D367F}"/>
              </a:ext>
            </a:extLst>
          </p:cNvPr>
          <p:cNvSpPr>
            <a:spLocks noGrp="1"/>
          </p:cNvSpPr>
          <p:nvPr>
            <p:ph type="title"/>
          </p:nvPr>
        </p:nvSpPr>
        <p:spPr/>
        <p:txBody>
          <a:bodyPr>
            <a:normAutofit fontScale="90000"/>
          </a:bodyPr>
          <a:lstStyle/>
          <a:p>
            <a:r>
              <a:rPr lang="tr-TR" dirty="0"/>
              <a:t>ÇATIŞMA TÜRLERİ VE ÇATIŞMAYA GÖSTERİLEN TEPKİLER</a:t>
            </a:r>
          </a:p>
        </p:txBody>
      </p:sp>
      <p:sp>
        <p:nvSpPr>
          <p:cNvPr id="3" name="İçerik Yer Tutucusu 2">
            <a:extLst>
              <a:ext uri="{FF2B5EF4-FFF2-40B4-BE49-F238E27FC236}">
                <a16:creationId xmlns:a16="http://schemas.microsoft.com/office/drawing/2014/main" id="{1055B973-3524-4C49-9C81-738D0E14AFDC}"/>
              </a:ext>
            </a:extLst>
          </p:cNvPr>
          <p:cNvSpPr>
            <a:spLocks noGrp="1"/>
          </p:cNvSpPr>
          <p:nvPr>
            <p:ph idx="1"/>
          </p:nvPr>
        </p:nvSpPr>
        <p:spPr>
          <a:xfrm>
            <a:off x="1210692" y="2473324"/>
            <a:ext cx="9881585" cy="3318936"/>
          </a:xfrm>
        </p:spPr>
        <p:txBody>
          <a:bodyPr/>
          <a:lstStyle/>
          <a:p>
            <a:pPr>
              <a:buFont typeface="Wingdings" panose="05000000000000000000" pitchFamily="2" charset="2"/>
              <a:buChar char="Ø"/>
            </a:pPr>
            <a:r>
              <a:rPr lang="tr-TR" b="1" u="sng" dirty="0"/>
              <a:t>YAPICI, BARIŞÇIL VE ONARICI TEPKİLER (KAZAN-KAZAN) : </a:t>
            </a:r>
            <a:r>
              <a:rPr lang="tr-TR" dirty="0"/>
              <a:t>Kişilerin karşılıklı diyalog kurabilmeleri, olayların olumlu ve olumsuz yönlerini değerlendirebilmeleri, problemlerini sağlıklı yol ve yöntemlerle çözüme kavuşturabilmeleri durumudur. </a:t>
            </a:r>
          </a:p>
          <a:p>
            <a:pPr marL="0" indent="0">
              <a:buNone/>
            </a:pPr>
            <a:endParaRPr lang="tr-TR" dirty="0">
              <a:latin typeface="MyriadPro"/>
            </a:endParaRPr>
          </a:p>
        </p:txBody>
      </p:sp>
      <p:pic>
        <p:nvPicPr>
          <p:cNvPr id="5" name="Resim 4">
            <a:extLst>
              <a:ext uri="{FF2B5EF4-FFF2-40B4-BE49-F238E27FC236}">
                <a16:creationId xmlns:a16="http://schemas.microsoft.com/office/drawing/2014/main" id="{1A777E93-60E4-4244-96E2-2166AE302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712" y="4199138"/>
            <a:ext cx="2590800" cy="1839275"/>
          </a:xfrm>
          <a:prstGeom prst="rect">
            <a:avLst/>
          </a:prstGeom>
        </p:spPr>
      </p:pic>
      <p:pic>
        <p:nvPicPr>
          <p:cNvPr id="7" name="Resim 6">
            <a:extLst>
              <a:ext uri="{FF2B5EF4-FFF2-40B4-BE49-F238E27FC236}">
                <a16:creationId xmlns:a16="http://schemas.microsoft.com/office/drawing/2014/main" id="{A6DBA340-1E13-4735-BC76-AE3E4DB7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129" y="4276289"/>
            <a:ext cx="3432699" cy="1599580"/>
          </a:xfrm>
          <a:prstGeom prst="rect">
            <a:avLst/>
          </a:prstGeom>
        </p:spPr>
      </p:pic>
    </p:spTree>
    <p:extLst>
      <p:ext uri="{BB962C8B-B14F-4D97-AF65-F5344CB8AC3E}">
        <p14:creationId xmlns:p14="http://schemas.microsoft.com/office/powerpoint/2010/main" val="16075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5B549E6-BB08-4956-86D1-81D207FFD9E1}"/>
              </a:ext>
            </a:extLst>
          </p:cNvPr>
          <p:cNvSpPr>
            <a:spLocks noGrp="1"/>
          </p:cNvSpPr>
          <p:nvPr>
            <p:ph idx="1"/>
          </p:nvPr>
        </p:nvSpPr>
        <p:spPr>
          <a:xfrm>
            <a:off x="1230667" y="2556931"/>
            <a:ext cx="9730665" cy="3506517"/>
          </a:xfrm>
        </p:spPr>
        <p:txBody>
          <a:bodyPr>
            <a:normAutofit/>
          </a:bodyPr>
          <a:lstStyle/>
          <a:p>
            <a:r>
              <a:rPr lang="tr-TR" dirty="0"/>
              <a:t>Unutmayalım ki çatışma farklı düşüncelere sahip insanlar arasındaki etkileşimin doğal bir sonucudur. Çatışmalar sağlıklı ve yapıcı bir şekilde çözümlenebildiğinde tüm taraflar için kısa ve uzun vadeli faydalar oluşturacaktır. </a:t>
            </a:r>
          </a:p>
          <a:p>
            <a:pPr algn="just">
              <a:buFont typeface="Arial" panose="020B0604020202020204" pitchFamily="34" charset="0"/>
              <a:buChar char="•"/>
            </a:pPr>
            <a:r>
              <a:rPr lang="tr-TR" dirty="0"/>
              <a:t>İnsanlar arasında yaşanan çatışmaların çoğu iletişim sorunlarından kaynaklanmaktadır. </a:t>
            </a:r>
          </a:p>
          <a:p>
            <a:pPr algn="just">
              <a:buFont typeface="Arial" panose="020B0604020202020204" pitchFamily="34" charset="0"/>
              <a:buChar char="•"/>
            </a:pPr>
            <a:r>
              <a:rPr lang="tr-TR" dirty="0"/>
              <a:t>Çatışmayla başa çıkabilmede ve başarılı bir şekilde çatışmaları çözebilmede kişilerin öncelikle </a:t>
            </a:r>
            <a:r>
              <a:rPr lang="tr-TR" b="1" i="1" dirty="0"/>
              <a:t>temel iletişim becerilerini </a:t>
            </a:r>
            <a:r>
              <a:rPr lang="tr-TR" dirty="0"/>
              <a:t>kullanabilmesi önemlidir.</a:t>
            </a:r>
          </a:p>
          <a:p>
            <a:endParaRPr lang="tr-TR" dirty="0"/>
          </a:p>
        </p:txBody>
      </p:sp>
    </p:spTree>
    <p:extLst>
      <p:ext uri="{BB962C8B-B14F-4D97-AF65-F5344CB8AC3E}">
        <p14:creationId xmlns:p14="http://schemas.microsoft.com/office/powerpoint/2010/main" val="96671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905581-4B44-4985-AD74-EF5DD559D81F}"/>
              </a:ext>
            </a:extLst>
          </p:cNvPr>
          <p:cNvSpPr>
            <a:spLocks noGrp="1"/>
          </p:cNvSpPr>
          <p:nvPr>
            <p:ph type="title"/>
          </p:nvPr>
        </p:nvSpPr>
        <p:spPr/>
        <p:txBody>
          <a:bodyPr>
            <a:normAutofit fontScale="90000"/>
          </a:bodyPr>
          <a:lstStyle/>
          <a:p>
            <a:r>
              <a:rPr lang="tr-TR" dirty="0"/>
              <a:t>SAĞLIKLI İLETİŞİM KURMANIN YOLLARI</a:t>
            </a:r>
          </a:p>
        </p:txBody>
      </p:sp>
      <p:sp>
        <p:nvSpPr>
          <p:cNvPr id="3" name="İçerik Yer Tutucusu 2">
            <a:extLst>
              <a:ext uri="{FF2B5EF4-FFF2-40B4-BE49-F238E27FC236}">
                <a16:creationId xmlns:a16="http://schemas.microsoft.com/office/drawing/2014/main" id="{53BAA49E-0300-4068-B062-2B28B80BBA19}"/>
              </a:ext>
            </a:extLst>
          </p:cNvPr>
          <p:cNvSpPr>
            <a:spLocks noGrp="1"/>
          </p:cNvSpPr>
          <p:nvPr>
            <p:ph idx="1"/>
          </p:nvPr>
        </p:nvSpPr>
        <p:spPr>
          <a:xfrm>
            <a:off x="1295402" y="2556931"/>
            <a:ext cx="6827666" cy="3666315"/>
          </a:xfrm>
        </p:spPr>
        <p:txBody>
          <a:bodyPr>
            <a:normAutofit/>
          </a:bodyPr>
          <a:lstStyle/>
          <a:p>
            <a:pPr marL="0" indent="0" algn="just">
              <a:buNone/>
            </a:pPr>
            <a:r>
              <a:rPr lang="tr-TR" b="1" dirty="0"/>
              <a:t>  1)Kendini Tanıma: </a:t>
            </a:r>
            <a:r>
              <a:rPr lang="tr-TR" dirty="0"/>
              <a:t>Kendini tanıma, öncelikle    insanın iç dünyasıyla, başka bir     deyişle kendisiyle iletişime geçmesidir. </a:t>
            </a:r>
          </a:p>
          <a:p>
            <a:pPr algn="just">
              <a:buFont typeface="Arial" panose="020B0604020202020204" pitchFamily="34" charset="0"/>
              <a:buChar char="•"/>
            </a:pPr>
            <a:r>
              <a:rPr lang="tr-TR" dirty="0"/>
              <a:t>İnsanın kendini iyi tanıması, olumlu ve olumsuz ya da iyi ve kötü yönlerini fark edebilmesi, günlük yaşam içinde neyi yapıp yapamayacağını bilmesi, insanlarla olan iletişiminde gösterdiği tutum ve davranışlarını çözümleyebilmesi sağlıklı bir iletişim kurmanın en temel yoludur.  </a:t>
            </a:r>
            <a:endParaRPr lang="tr-TR" b="1" dirty="0"/>
          </a:p>
        </p:txBody>
      </p:sp>
      <p:pic>
        <p:nvPicPr>
          <p:cNvPr id="5" name="Resim 4">
            <a:extLst>
              <a:ext uri="{FF2B5EF4-FFF2-40B4-BE49-F238E27FC236}">
                <a16:creationId xmlns:a16="http://schemas.microsoft.com/office/drawing/2014/main" id="{CD3718B4-0580-4DD3-AE92-59A3F10D1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1741" y="2698812"/>
            <a:ext cx="2982899" cy="3275860"/>
          </a:xfrm>
          <a:prstGeom prst="rect">
            <a:avLst/>
          </a:prstGeom>
          <a:ln>
            <a:noFill/>
          </a:ln>
          <a:effectLst>
            <a:softEdge rad="112500"/>
          </a:effectLst>
        </p:spPr>
      </p:pic>
    </p:spTree>
    <p:extLst>
      <p:ext uri="{BB962C8B-B14F-4D97-AF65-F5344CB8AC3E}">
        <p14:creationId xmlns:p14="http://schemas.microsoft.com/office/powerpoint/2010/main" val="9132208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1392</TotalTime>
  <Words>1116</Words>
  <Application>Microsoft Office PowerPoint</Application>
  <PresentationFormat>Geniş ekran</PresentationFormat>
  <Paragraphs>81</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Garamond</vt:lpstr>
      <vt:lpstr>MyriadPro</vt:lpstr>
      <vt:lpstr>Wingdings</vt:lpstr>
      <vt:lpstr>Organik</vt:lpstr>
      <vt:lpstr>ÇATIŞMA ÇÖZME BECERİLERİ</vt:lpstr>
      <vt:lpstr>ÇATIŞMA NEDİR?</vt:lpstr>
      <vt:lpstr>ÇATIŞMA NEDİR?</vt:lpstr>
      <vt:lpstr>ÇATIŞMANIN KAYNAKLARI</vt:lpstr>
      <vt:lpstr>ÇATIŞMA TÜRLERİ VE ÇATIŞMAYA GÖSTERİLEN TEPKİLER</vt:lpstr>
      <vt:lpstr>ÇATIŞMA TÜRLERİ VE ÇATIŞMAYA GÖSTERİLEN TEPKİLER</vt:lpstr>
      <vt:lpstr>ÇATIŞMA TÜRLERİ VE ÇATIŞMAYA GÖSTERİLEN TEPKİLER</vt:lpstr>
      <vt:lpstr>PowerPoint Sunusu</vt:lpstr>
      <vt:lpstr>SAĞLIKLI İLETİŞİM KURMANIN YOLLARI</vt:lpstr>
      <vt:lpstr>SAĞLIKLI İLETİŞİM KURMANIN YOLLARI</vt:lpstr>
      <vt:lpstr>SAĞLIKLI İLETİŞİM KURMANIN YOLLARI</vt:lpstr>
      <vt:lpstr>SAĞLIKLI İLETİŞİM KURMANIN YOLLARI</vt:lpstr>
      <vt:lpstr>SAĞLIKLI İLETİŞİM KURMANIN YOLLARI</vt:lpstr>
      <vt:lpstr>İLETİŞİM ENGELLERİ </vt:lpstr>
      <vt:lpstr>İLETİŞİM ENGELLERİ </vt:lpstr>
      <vt:lpstr>ÇATIŞMA ÇÖZME EYLEM BASAMAKLARI</vt:lpstr>
      <vt:lpstr>ÇATIŞMA ÇÖZME EYLEM BASAMAKLARI</vt:lpstr>
      <vt:lpstr>ÇATIŞMA ÇÖZME EYLEM BASAMAKLARI</vt:lpstr>
      <vt:lpstr>ÇATIŞMA ÇÖZME EYLEM BASAMAKLARI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ÇATIŞMA ÇÖZME BECERİLERİ</dc:title>
  <dc:creator>Esin KORKUT</dc:creator>
  <cp:lastModifiedBy>Esin KORKUT</cp:lastModifiedBy>
  <cp:revision>34</cp:revision>
  <dcterms:created xsi:type="dcterms:W3CDTF">2021-01-05T19:35:06Z</dcterms:created>
  <dcterms:modified xsi:type="dcterms:W3CDTF">2021-02-28T18:43:27Z</dcterms:modified>
</cp:coreProperties>
</file>